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7" r:id="rId1"/>
    <p:sldMasterId id="2147483681" r:id="rId2"/>
  </p:sldMasterIdLst>
  <p:notesMasterIdLst>
    <p:notesMasterId r:id="rId197"/>
  </p:notesMasterIdLst>
  <p:sldIdLst>
    <p:sldId id="4755" r:id="rId3"/>
    <p:sldId id="2743" r:id="rId4"/>
    <p:sldId id="3570" r:id="rId5"/>
    <p:sldId id="2764" r:id="rId6"/>
    <p:sldId id="2765" r:id="rId7"/>
    <p:sldId id="2984" r:id="rId8"/>
    <p:sldId id="2792" r:id="rId9"/>
    <p:sldId id="3426" r:id="rId10"/>
    <p:sldId id="3427" r:id="rId11"/>
    <p:sldId id="3428" r:id="rId12"/>
    <p:sldId id="3429" r:id="rId13"/>
    <p:sldId id="3430" r:id="rId14"/>
    <p:sldId id="3431" r:id="rId15"/>
    <p:sldId id="3432" r:id="rId16"/>
    <p:sldId id="3433" r:id="rId17"/>
    <p:sldId id="3434" r:id="rId18"/>
    <p:sldId id="2793" r:id="rId19"/>
    <p:sldId id="3437" r:id="rId20"/>
    <p:sldId id="2761" r:id="rId21"/>
    <p:sldId id="3571" r:id="rId22"/>
    <p:sldId id="2778" r:id="rId23"/>
    <p:sldId id="4109" r:id="rId24"/>
    <p:sldId id="2779" r:id="rId25"/>
    <p:sldId id="4110" r:id="rId26"/>
    <p:sldId id="2772" r:id="rId27"/>
    <p:sldId id="4112" r:id="rId28"/>
    <p:sldId id="2780" r:id="rId29"/>
    <p:sldId id="4116" r:id="rId30"/>
    <p:sldId id="2787" r:id="rId31"/>
    <p:sldId id="4117" r:id="rId32"/>
    <p:sldId id="2782" r:id="rId33"/>
    <p:sldId id="4118" r:id="rId34"/>
    <p:sldId id="2788" r:id="rId35"/>
    <p:sldId id="2783" r:id="rId36"/>
    <p:sldId id="2784" r:id="rId37"/>
    <p:sldId id="4119" r:id="rId38"/>
    <p:sldId id="2786" r:id="rId39"/>
    <p:sldId id="2785" r:id="rId40"/>
    <p:sldId id="2789" r:id="rId41"/>
    <p:sldId id="2773" r:id="rId42"/>
    <p:sldId id="2795" r:id="rId43"/>
    <p:sldId id="3438" r:id="rId44"/>
    <p:sldId id="3885" r:id="rId45"/>
    <p:sldId id="2798" r:id="rId46"/>
    <p:sldId id="3886" r:id="rId47"/>
    <p:sldId id="3883" r:id="rId48"/>
    <p:sldId id="3884" r:id="rId49"/>
    <p:sldId id="3887" r:id="rId50"/>
    <p:sldId id="3888" r:id="rId51"/>
    <p:sldId id="3890" r:id="rId52"/>
    <p:sldId id="4459" r:id="rId53"/>
    <p:sldId id="698" r:id="rId54"/>
    <p:sldId id="2326" r:id="rId55"/>
    <p:sldId id="2825" r:id="rId56"/>
    <p:sldId id="2862" r:id="rId57"/>
    <p:sldId id="2827" r:id="rId58"/>
    <p:sldId id="2828" r:id="rId59"/>
    <p:sldId id="2856" r:id="rId60"/>
    <p:sldId id="2846" r:id="rId61"/>
    <p:sldId id="2836" r:id="rId62"/>
    <p:sldId id="4147" r:id="rId63"/>
    <p:sldId id="2852" r:id="rId64"/>
    <p:sldId id="4709" r:id="rId65"/>
    <p:sldId id="4706" r:id="rId66"/>
    <p:sldId id="4708" r:id="rId67"/>
    <p:sldId id="4707" r:id="rId68"/>
    <p:sldId id="2847" r:id="rId69"/>
    <p:sldId id="4715" r:id="rId70"/>
    <p:sldId id="2830" r:id="rId71"/>
    <p:sldId id="2829" r:id="rId72"/>
    <p:sldId id="4083" r:id="rId73"/>
    <p:sldId id="4094" r:id="rId74"/>
    <p:sldId id="4092" r:id="rId75"/>
    <p:sldId id="3079" r:id="rId76"/>
    <p:sldId id="3081" r:id="rId77"/>
    <p:sldId id="3083" r:id="rId78"/>
    <p:sldId id="3084" r:id="rId79"/>
    <p:sldId id="2853" r:id="rId80"/>
    <p:sldId id="2854" r:id="rId81"/>
    <p:sldId id="2330" r:id="rId82"/>
    <p:sldId id="4120" r:id="rId83"/>
    <p:sldId id="4121" r:id="rId84"/>
    <p:sldId id="4122" r:id="rId85"/>
    <p:sldId id="4123" r:id="rId86"/>
    <p:sldId id="2831" r:id="rId87"/>
    <p:sldId id="2855" r:id="rId88"/>
    <p:sldId id="4047" r:id="rId89"/>
    <p:sldId id="4463" r:id="rId90"/>
    <p:sldId id="2859" r:id="rId91"/>
    <p:sldId id="2871" r:id="rId92"/>
    <p:sldId id="3635" r:id="rId93"/>
    <p:sldId id="4158" r:id="rId94"/>
    <p:sldId id="4464" r:id="rId95"/>
    <p:sldId id="4465" r:id="rId96"/>
    <p:sldId id="4466" r:id="rId97"/>
    <p:sldId id="4467" r:id="rId98"/>
    <p:sldId id="4159" r:id="rId99"/>
    <p:sldId id="4468" r:id="rId100"/>
    <p:sldId id="4469" r:id="rId101"/>
    <p:sldId id="4470" r:id="rId102"/>
    <p:sldId id="4471" r:id="rId103"/>
    <p:sldId id="4472" r:id="rId104"/>
    <p:sldId id="4585" r:id="rId105"/>
    <p:sldId id="4586" r:id="rId106"/>
    <p:sldId id="4587" r:id="rId107"/>
    <p:sldId id="4720" r:id="rId108"/>
    <p:sldId id="4721" r:id="rId109"/>
    <p:sldId id="4722" r:id="rId110"/>
    <p:sldId id="4723" r:id="rId111"/>
    <p:sldId id="4724" r:id="rId112"/>
    <p:sldId id="4726" r:id="rId113"/>
    <p:sldId id="4588" r:id="rId114"/>
    <p:sldId id="4589" r:id="rId115"/>
    <p:sldId id="4590" r:id="rId116"/>
    <p:sldId id="4591" r:id="rId117"/>
    <p:sldId id="4727" r:id="rId118"/>
    <p:sldId id="4728" r:id="rId119"/>
    <p:sldId id="4592" r:id="rId120"/>
    <p:sldId id="4594" r:id="rId121"/>
    <p:sldId id="4595" r:id="rId122"/>
    <p:sldId id="4596" r:id="rId123"/>
    <p:sldId id="4597" r:id="rId124"/>
    <p:sldId id="4598" r:id="rId125"/>
    <p:sldId id="4730" r:id="rId126"/>
    <p:sldId id="4731" r:id="rId127"/>
    <p:sldId id="4732" r:id="rId128"/>
    <p:sldId id="4733" r:id="rId129"/>
    <p:sldId id="4734" r:id="rId130"/>
    <p:sldId id="4729" r:id="rId131"/>
    <p:sldId id="4606" r:id="rId132"/>
    <p:sldId id="4607" r:id="rId133"/>
    <p:sldId id="4608" r:id="rId134"/>
    <p:sldId id="4609" r:id="rId135"/>
    <p:sldId id="4610" r:id="rId136"/>
    <p:sldId id="4611" r:id="rId137"/>
    <p:sldId id="4612" r:id="rId138"/>
    <p:sldId id="4613" r:id="rId139"/>
    <p:sldId id="4614" r:id="rId140"/>
    <p:sldId id="4632" r:id="rId141"/>
    <p:sldId id="4620" r:id="rId142"/>
    <p:sldId id="4621" r:id="rId143"/>
    <p:sldId id="4567" r:id="rId144"/>
    <p:sldId id="4568" r:id="rId145"/>
    <p:sldId id="4569" r:id="rId146"/>
    <p:sldId id="4570" r:id="rId147"/>
    <p:sldId id="4571" r:id="rId148"/>
    <p:sldId id="4572" r:id="rId149"/>
    <p:sldId id="4573" r:id="rId150"/>
    <p:sldId id="4574" r:id="rId151"/>
    <p:sldId id="4575" r:id="rId152"/>
    <p:sldId id="4576" r:id="rId153"/>
    <p:sldId id="4577" r:id="rId154"/>
    <p:sldId id="4578" r:id="rId155"/>
    <p:sldId id="4579" r:id="rId156"/>
    <p:sldId id="4580" r:id="rId157"/>
    <p:sldId id="4581" r:id="rId158"/>
    <p:sldId id="4022" r:id="rId159"/>
    <p:sldId id="4023" r:id="rId160"/>
    <p:sldId id="4048" r:id="rId161"/>
    <p:sldId id="4049" r:id="rId162"/>
    <p:sldId id="4050" r:id="rId163"/>
    <p:sldId id="4051" r:id="rId164"/>
    <p:sldId id="4052" r:id="rId165"/>
    <p:sldId id="4053" r:id="rId166"/>
    <p:sldId id="4054" r:id="rId167"/>
    <p:sldId id="4055" r:id="rId168"/>
    <p:sldId id="4056" r:id="rId169"/>
    <p:sldId id="4057" r:id="rId170"/>
    <p:sldId id="4058" r:id="rId171"/>
    <p:sldId id="4059" r:id="rId172"/>
    <p:sldId id="4036" r:id="rId173"/>
    <p:sldId id="4125" r:id="rId174"/>
    <p:sldId id="4124" r:id="rId175"/>
    <p:sldId id="4126" r:id="rId176"/>
    <p:sldId id="4127" r:id="rId177"/>
    <p:sldId id="4128" r:id="rId178"/>
    <p:sldId id="4129" r:id="rId179"/>
    <p:sldId id="4130" r:id="rId180"/>
    <p:sldId id="4131" r:id="rId181"/>
    <p:sldId id="4132" r:id="rId182"/>
    <p:sldId id="4133" r:id="rId183"/>
    <p:sldId id="4134" r:id="rId184"/>
    <p:sldId id="4135" r:id="rId185"/>
    <p:sldId id="4136" r:id="rId186"/>
    <p:sldId id="4137" r:id="rId187"/>
    <p:sldId id="4138" r:id="rId188"/>
    <p:sldId id="4139" r:id="rId189"/>
    <p:sldId id="4140" r:id="rId190"/>
    <p:sldId id="4141" r:id="rId191"/>
    <p:sldId id="4142" r:id="rId192"/>
    <p:sldId id="4143" r:id="rId193"/>
    <p:sldId id="4144" r:id="rId194"/>
    <p:sldId id="4145" r:id="rId195"/>
    <p:sldId id="4765" r:id="rId196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050"/>
    <a:srgbClr val="FF3300"/>
    <a:srgbClr val="00FF99"/>
    <a:srgbClr val="99FFCC"/>
    <a:srgbClr val="FFCC99"/>
    <a:srgbClr val="FF66FF"/>
    <a:srgbClr val="5F5F5F"/>
    <a:srgbClr val="66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974" autoAdjust="0"/>
    <p:restoredTop sz="95676" autoAdjust="0"/>
  </p:normalViewPr>
  <p:slideViewPr>
    <p:cSldViewPr>
      <p:cViewPr>
        <p:scale>
          <a:sx n="50" d="100"/>
          <a:sy n="50" d="100"/>
        </p:scale>
        <p:origin x="-2766" y="-13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3657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196" Type="http://schemas.openxmlformats.org/officeDocument/2006/relationships/slide" Target="slides/slide194.xml"/><Relationship Id="rId200" Type="http://schemas.openxmlformats.org/officeDocument/2006/relationships/theme" Target="theme/theme1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65" Type="http://schemas.openxmlformats.org/officeDocument/2006/relationships/slide" Target="slides/slide163.xml"/><Relationship Id="rId181" Type="http://schemas.openxmlformats.org/officeDocument/2006/relationships/slide" Target="slides/slide179.xml"/><Relationship Id="rId186" Type="http://schemas.openxmlformats.org/officeDocument/2006/relationships/slide" Target="slides/slide184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71" Type="http://schemas.openxmlformats.org/officeDocument/2006/relationships/slide" Target="slides/slide169.xml"/><Relationship Id="rId176" Type="http://schemas.openxmlformats.org/officeDocument/2006/relationships/slide" Target="slides/slide174.xml"/><Relationship Id="rId192" Type="http://schemas.openxmlformats.org/officeDocument/2006/relationships/slide" Target="slides/slide190.xml"/><Relationship Id="rId197" Type="http://schemas.openxmlformats.org/officeDocument/2006/relationships/notesMaster" Target="notesMasters/notesMaster1.xml"/><Relationship Id="rId201" Type="http://schemas.openxmlformats.org/officeDocument/2006/relationships/tableStyles" Target="tableStyles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82" Type="http://schemas.openxmlformats.org/officeDocument/2006/relationships/slide" Target="slides/slide180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presProps" Target="presProps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190" Type="http://schemas.openxmlformats.org/officeDocument/2006/relationships/slide" Target="slides/slide188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Tahom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Tahoma" charset="0"/>
              </a:defRPr>
            </a:lvl1pPr>
          </a:lstStyle>
          <a:p>
            <a:pPr>
              <a:defRPr/>
            </a:pPr>
            <a:fld id="{1D03651E-ED44-481E-B2A2-9DB13AAF6530}" type="datetimeFigureOut">
              <a:rPr lang="en-US"/>
              <a:pPr>
                <a:defRPr/>
              </a:pPr>
              <a:t>3/18/2017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Tahom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Tahoma" charset="0"/>
              </a:defRPr>
            </a:lvl1pPr>
          </a:lstStyle>
          <a:p>
            <a:pPr>
              <a:defRPr/>
            </a:pPr>
            <a:fld id="{E901D10C-FE63-49C3-B299-4773B1833A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66979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6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7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8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9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3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4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5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6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8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20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2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23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</p:grpSp>
      <p:sp>
        <p:nvSpPr>
          <p:cNvPr id="713752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13753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6" name="Rectangle 26"/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" name="Rectangle 2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" name="Rectangle 2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A46431-1023-4136-BED7-2F888C4B21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3322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642A8E-5AE4-4CCF-8F8C-238D16D725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6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9758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14EA24-0C81-4EB0-A861-0CAD71C23E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6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3538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E27BCF-1EC2-4632-A9ED-D64BDF6D2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76273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7AF0A1-663D-47F4-A907-65AEC5AD29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5175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EDE238-DE69-4789-B2C6-5434AA6719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12537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9C440-7AF1-4485-AF58-4573001B43C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418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29C6E-4C9F-40AD-A55E-B6F842FB56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61034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B65C4-8ED5-454B-A481-F034669945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506709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9683F7-BC0E-4688-AAAE-77EBD65559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4828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DCEEEF-398E-4122-AC2B-EBBFB55015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147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A54E82-F238-4568-848C-5C75522DD4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6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06300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CD50A-E052-4486-AE4D-39CC9A8066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842243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D43DBB-D4BE-4BEE-AEA2-D771C7DBE1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3033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5C2F4F-59DE-42F0-9A3E-BD4701CC9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85307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568E72-9787-463D-BA19-2BCF4E66DA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7428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13B26-B60E-45FC-843C-4B107FD4A6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6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79661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A2C781-0BD3-4853-AE9D-1CDB29FEF9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7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0475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72E676-5BD9-498F-A1EA-F4C493ABD3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7414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7B5BE2-EA94-48FE-B9C5-833511FFB8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5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3679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127F34-2E11-4A80-9284-20A9E34476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5118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71857D-F7D3-4C26-8AAE-B082598B88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7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0457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F2563E-7C97-4418-B3E8-D0E83CCA61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7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03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71270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033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34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35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36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37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71271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71271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040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41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42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43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71271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045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71272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047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71272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  <p:sp>
          <p:nvSpPr>
            <p:cNvPr id="1049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50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8800"/>
            </a:p>
          </p:txBody>
        </p:sp>
        <p:sp>
          <p:nvSpPr>
            <p:cNvPr id="1051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2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8800">
                <a:latin typeface="Tahoma" charset="0"/>
              </a:endParaRPr>
            </a:p>
          </p:txBody>
        </p:sp>
      </p:grpSp>
      <p:sp>
        <p:nvSpPr>
          <p:cNvPr id="712728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2729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12730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2731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</a:defRPr>
            </a:lvl1pPr>
          </a:lstStyle>
          <a:p>
            <a:pPr>
              <a:defRPr/>
            </a:pPr>
            <a:fld id="{7E29159E-C0B7-4B32-9306-336AAE2220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712732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38" r:id="rId1"/>
    <p:sldLayoutId id="2147484516" r:id="rId2"/>
    <p:sldLayoutId id="2147484517" r:id="rId3"/>
    <p:sldLayoutId id="2147484518" r:id="rId4"/>
    <p:sldLayoutId id="2147484519" r:id="rId5"/>
    <p:sldLayoutId id="2147484520" r:id="rId6"/>
    <p:sldLayoutId id="2147484521" r:id="rId7"/>
    <p:sldLayoutId id="2147484522" r:id="rId8"/>
    <p:sldLayoutId id="2147484523" r:id="rId9"/>
    <p:sldLayoutId id="2147484524" r:id="rId10"/>
    <p:sldLayoutId id="214748452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524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24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24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+mn-lt"/>
              </a:defRPr>
            </a:lvl1pPr>
          </a:lstStyle>
          <a:p>
            <a:pPr>
              <a:defRPr/>
            </a:pPr>
            <a:fld id="{2E1C9E84-679C-4515-9AE0-634037DEF7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26" r:id="rId1"/>
    <p:sldLayoutId id="2147484527" r:id="rId2"/>
    <p:sldLayoutId id="2147484528" r:id="rId3"/>
    <p:sldLayoutId id="2147484529" r:id="rId4"/>
    <p:sldLayoutId id="2147484530" r:id="rId5"/>
    <p:sldLayoutId id="2147484531" r:id="rId6"/>
    <p:sldLayoutId id="2147484532" r:id="rId7"/>
    <p:sldLayoutId id="2147484533" r:id="rId8"/>
    <p:sldLayoutId id="2147484534" r:id="rId9"/>
    <p:sldLayoutId id="2147484535" r:id="rId10"/>
    <p:sldLayoutId id="2147484536" r:id="rId11"/>
    <p:sldLayoutId id="214748453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hyperlink" Target="http://www.teacherspayteachers.com/Product/Ecology-Abiotic-Factors-Non-living-Unit-1400-Slides-and-Homework" TargetMode="Externa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www.teacherspayteachers.com/Product/Plants-Seed-Dispersal-Lesson-118183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1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18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gif"/><Relationship Id="rId1" Type="http://schemas.openxmlformats.org/officeDocument/2006/relationships/slideLayout" Target="../slideLayouts/slideLayout18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1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18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94.gif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94.gif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94.gif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94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94.gif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8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jpeg"/><Relationship Id="rId1" Type="http://schemas.openxmlformats.org/officeDocument/2006/relationships/slideLayout" Target="../slideLayouts/slideLayout18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18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1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eg"/><Relationship Id="rId1" Type="http://schemas.openxmlformats.org/officeDocument/2006/relationships/slideLayout" Target="../slideLayouts/slideLayout18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eg"/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eg"/><Relationship Id="rId1" Type="http://schemas.openxmlformats.org/officeDocument/2006/relationships/slideLayout" Target="../slideLayouts/slideLayout18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gif"/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18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gif"/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6.jpe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18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18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gif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8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8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8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18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18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18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18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18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18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eg"/><Relationship Id="rId1" Type="http://schemas.openxmlformats.org/officeDocument/2006/relationships/slideLayout" Target="../slideLayouts/slideLayout18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eg"/><Relationship Id="rId1" Type="http://schemas.openxmlformats.org/officeDocument/2006/relationships/slideLayout" Target="../slideLayouts/slideLayout18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18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jpeg"/><Relationship Id="rId1" Type="http://schemas.openxmlformats.org/officeDocument/2006/relationships/slideLayout" Target="../slideLayouts/slideLayout18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jpeg"/><Relationship Id="rId1" Type="http://schemas.openxmlformats.org/officeDocument/2006/relationships/slideLayout" Target="../slideLayouts/slideLayout18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18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23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18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8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3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jpeg"/><Relationship Id="rId2" Type="http://schemas.openxmlformats.org/officeDocument/2006/relationships/hyperlink" Target="http://www.teacherspayteachers.com/Product/Science-Curriculum-4-Years-20-Units-50000-Slides-HW-Much-More-119377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2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5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8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1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1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18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1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18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8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1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228600"/>
            <a:ext cx="8458200" cy="58975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000" smtClean="0"/>
              <a:t>This PowerPoint is one small part of my Ecology: Abiotic Factors Unit that I offer on TpT. ($9.99).  This entire unit includes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A four part 1,600 slide PowerPoint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11 page bundled homework package that follows slideshow.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15 pages of unit notes. 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2 PowerPoint review games (125+ slide each)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11 videos, crossword puzzle, flashcards, 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Answer Keys, lab activity sheets, readings, rubrics, curriculum guide, crosswords and much more.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Thank you for your purchase of this PowerPoint.</a:t>
            </a:r>
          </a:p>
          <a:p>
            <a:pPr>
              <a:lnSpc>
                <a:spcPct val="80000"/>
              </a:lnSpc>
            </a:pPr>
            <a:r>
              <a:rPr lang="en-US" sz="2000" smtClean="0"/>
              <a:t>Link to the Ecology Abiotic Factors Unit</a:t>
            </a:r>
          </a:p>
          <a:p>
            <a:pPr>
              <a:lnSpc>
                <a:spcPct val="80000"/>
              </a:lnSpc>
            </a:pPr>
            <a:r>
              <a:rPr lang="en-US" sz="2000" smtClean="0">
                <a:hlinkClick r:id="rId2"/>
              </a:rPr>
              <a:t>http://www.teacherspayteachers.com/Product/Ecology-Abiotic-Factors-Non-living-Unit-1400-Slides-and-Homework</a:t>
            </a:r>
            <a:r>
              <a:rPr lang="en-US" sz="2000" smtClean="0"/>
              <a:t> </a:t>
            </a:r>
          </a:p>
          <a:p>
            <a:pPr>
              <a:lnSpc>
                <a:spcPct val="80000"/>
              </a:lnSpc>
              <a:buFontTx/>
              <a:buNone/>
            </a:pPr>
            <a:endParaRPr lang="en-US" sz="2000" smtClean="0"/>
          </a:p>
          <a:p>
            <a:pPr>
              <a:lnSpc>
                <a:spcPct val="80000"/>
              </a:lnSpc>
              <a:buFontTx/>
              <a:buNone/>
            </a:pPr>
            <a:r>
              <a:rPr lang="en-US" sz="2000" smtClean="0"/>
              <a:t>    Sincerely,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sz="2000" smtClean="0"/>
              <a:t>    Ryan Murphy M.Ed</a:t>
            </a:r>
          </a:p>
        </p:txBody>
      </p:sp>
      <p:pic>
        <p:nvPicPr>
          <p:cNvPr id="4099" name="Picture 5" descr="Seed_dispersal_62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457200" y="228600"/>
            <a:ext cx="5303055" cy="92333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54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Seed Dispersal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8827" y="5823287"/>
            <a:ext cx="87403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chemeClr val="bg1"/>
                </a:solidFill>
              </a:rPr>
              <a:t>Orignal</a:t>
            </a:r>
            <a:r>
              <a:rPr lang="en-US" sz="2000" dirty="0" smtClean="0">
                <a:solidFill>
                  <a:schemeClr val="bg1"/>
                </a:solidFill>
              </a:rPr>
              <a:t> PowerPoint Modified to Fit Second Grade NGSS</a:t>
            </a:r>
          </a:p>
          <a:p>
            <a:r>
              <a:rPr lang="en-US" sz="2000" dirty="0" smtClean="0">
                <a:solidFill>
                  <a:schemeClr val="bg1"/>
                </a:solidFill>
                <a:hlinkClick r:id="rId4"/>
              </a:rPr>
              <a:t>https</a:t>
            </a:r>
            <a:r>
              <a:rPr lang="en-US" sz="2000" dirty="0">
                <a:solidFill>
                  <a:schemeClr val="bg1"/>
                </a:solidFill>
                <a:hlinkClick r:id="rId4"/>
              </a:rPr>
              <a:t>://</a:t>
            </a:r>
            <a:r>
              <a:rPr lang="en-US" sz="2000" dirty="0" smtClean="0">
                <a:solidFill>
                  <a:schemeClr val="bg1"/>
                </a:solidFill>
                <a:hlinkClick r:id="rId4"/>
              </a:rPr>
              <a:t>www.teacherspayteachers.com/Product/Plants-Seed-Dispersal-Lesson-118183</a:t>
            </a:r>
            <a:r>
              <a:rPr lang="en-US" sz="2000" dirty="0" smtClean="0">
                <a:solidFill>
                  <a:schemeClr val="bg1"/>
                </a:solidFill>
              </a:rPr>
              <a:t>  </a:t>
            </a:r>
            <a:endParaRPr lang="en-US" sz="20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2164" name="Rectangle 5"/>
          <p:cNvSpPr>
            <a:spLocks noChangeArrowheads="1"/>
          </p:cNvSpPr>
          <p:nvPr/>
        </p:nvSpPr>
        <p:spPr bwMode="auto">
          <a:xfrm>
            <a:off x="1295400" y="19812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2165" name="Rectangle 6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2166" name="Rectangle 7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2167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1066800"/>
            <a:ext cx="4953000" cy="38100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3097" name="Rectangle 9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45091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45092" name="Picture 5" descr="Seed_dispersal_6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3" name="WordArt 5"/>
          <p:cNvSpPr>
            <a:spLocks noChangeArrowheads="1" noChangeShapeType="1" noTextEdit="1"/>
          </p:cNvSpPr>
          <p:nvPr/>
        </p:nvSpPr>
        <p:spPr bwMode="auto">
          <a:xfrm>
            <a:off x="381000" y="228600"/>
            <a:ext cx="1371600" cy="2228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8</a:t>
            </a:r>
          </a:p>
        </p:txBody>
      </p:sp>
      <p:sp>
        <p:nvSpPr>
          <p:cNvPr id="345094" name="WordArt 6"/>
          <p:cNvSpPr>
            <a:spLocks noChangeArrowheads="1" noChangeShapeType="1" noTextEdit="1"/>
          </p:cNvSpPr>
          <p:nvPr/>
        </p:nvSpPr>
        <p:spPr bwMode="auto">
          <a:xfrm>
            <a:off x="1219200" y="3048000"/>
            <a:ext cx="6553200" cy="2776538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 dirty="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FF99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Animal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094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47139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47140" name="Picture 5" descr="Coconu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7141" name="WordArt 5"/>
          <p:cNvSpPr>
            <a:spLocks noChangeArrowheads="1" noChangeShapeType="1" noTextEdit="1"/>
          </p:cNvSpPr>
          <p:nvPr/>
        </p:nvSpPr>
        <p:spPr bwMode="auto">
          <a:xfrm>
            <a:off x="381000" y="304800"/>
            <a:ext cx="1143000" cy="1828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9</a:t>
            </a:r>
          </a:p>
        </p:txBody>
      </p:sp>
      <p:sp>
        <p:nvSpPr>
          <p:cNvPr id="347142" name="WordArt 8"/>
          <p:cNvSpPr>
            <a:spLocks noChangeArrowheads="1" noChangeShapeType="1" noTextEdit="1"/>
          </p:cNvSpPr>
          <p:nvPr/>
        </p:nvSpPr>
        <p:spPr bwMode="auto">
          <a:xfrm>
            <a:off x="2209800" y="457200"/>
            <a:ext cx="6400800" cy="22098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sz="3600" kern="10" spc="-360" dirty="0">
                <a:ln w="12700">
                  <a:solidFill>
                    <a:srgbClr val="000099"/>
                  </a:solidFill>
                  <a:round/>
                  <a:headEnd/>
                  <a:tailEnd/>
                </a:ln>
                <a:solidFill>
                  <a:srgbClr val="33CC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Impact"/>
              </a:rPr>
              <a:t>Water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47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42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49187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49188" name="Picture 5" descr="Tumbleweed_038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9189" name="WordArt 5"/>
          <p:cNvSpPr>
            <a:spLocks noChangeArrowheads="1" noChangeShapeType="1" noTextEdit="1"/>
          </p:cNvSpPr>
          <p:nvPr/>
        </p:nvSpPr>
        <p:spPr bwMode="auto">
          <a:xfrm>
            <a:off x="381000" y="304800"/>
            <a:ext cx="1905000" cy="1847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10</a:t>
            </a:r>
          </a:p>
        </p:txBody>
      </p:sp>
      <p:sp>
        <p:nvSpPr>
          <p:cNvPr id="349190" name="WordArt 6"/>
          <p:cNvSpPr>
            <a:spLocks noChangeArrowheads="1" noChangeShapeType="1" noTextEdit="1"/>
          </p:cNvSpPr>
          <p:nvPr/>
        </p:nvSpPr>
        <p:spPr bwMode="auto">
          <a:xfrm>
            <a:off x="2667000" y="609600"/>
            <a:ext cx="5562600" cy="2293938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99"/>
                </a:solid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 Black"/>
              </a:rPr>
              <a:t>Wind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190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3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457200" y="228600"/>
            <a:ext cx="78486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ffectLst>
                  <a:outerShdw blurRad="38100" dist="38100" dir="2700000" algn="tl">
                    <a:srgbClr val="336699"/>
                  </a:outerShdw>
                </a:effectLst>
              </a:rPr>
              <a:t>Fire Ecology</a:t>
            </a:r>
          </a:p>
        </p:txBody>
      </p:sp>
      <p:pic>
        <p:nvPicPr>
          <p:cNvPr id="352259" name="Picture 5" descr="FireAnimation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68680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2260" name="Rectangle 15"/>
          <p:cNvSpPr>
            <a:spLocks noChangeArrowheads="1"/>
          </p:cNvSpPr>
          <p:nvPr/>
        </p:nvSpPr>
        <p:spPr bwMode="auto">
          <a:xfrm>
            <a:off x="0" y="762000"/>
            <a:ext cx="76200" cy="76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2261" name="Rectangle 5"/>
          <p:cNvSpPr>
            <a:spLocks noChangeArrowheads="1"/>
          </p:cNvSpPr>
          <p:nvPr/>
        </p:nvSpPr>
        <p:spPr bwMode="auto">
          <a:xfrm>
            <a:off x="152400" y="914400"/>
            <a:ext cx="8686800" cy="5715000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600200" y="1434696"/>
            <a:ext cx="5410200" cy="3657600"/>
          </a:xfrm>
          <a:prstGeom prst="rect">
            <a:avLst/>
          </a:prstGeom>
          <a:solidFill>
            <a:schemeClr val="bg1"/>
          </a:solidFill>
          <a:ln w="9525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905000" y="1752600"/>
            <a:ext cx="518160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/>
              <a:t>Note: Fire doesn’t disperse the seed but is a necessary part of some plants life cycle. It is covered here as it pertains to abiotic factors.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53283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53284" name="Picture 5" descr="148586628_f46cec1c8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354307" name="Content Placeholder 3" descr="wildfire-fire-wall-by-cnynfreelancer.jpg"/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8600"/>
            <a:ext cx="8382000" cy="5897563"/>
          </a:xfrm>
        </p:spPr>
        <p:txBody>
          <a:bodyPr/>
          <a:lstStyle/>
          <a:p>
            <a:pPr eaLnBrk="1" hangingPunct="1"/>
            <a:r>
              <a:rPr lang="en-US" smtClean="0"/>
              <a:t>Fire: Some seeds require a fire event or very hot temperature after they have been dispersed to germinate. </a:t>
            </a:r>
          </a:p>
        </p:txBody>
      </p:sp>
      <p:pic>
        <p:nvPicPr>
          <p:cNvPr id="355331" name="Picture 5" descr="07-Sequoia_pine_cone6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05000"/>
            <a:ext cx="2895600" cy="47434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5332" name="Picture 7" descr="pinecone-7343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2743200" cy="473392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2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55334" name="Picture 5" descr="FireAnimation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828800"/>
            <a:ext cx="2895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5335" name="AutoShape 11"/>
          <p:cNvSpPr>
            <a:spLocks noChangeArrowheads="1"/>
          </p:cNvSpPr>
          <p:nvPr/>
        </p:nvSpPr>
        <p:spPr bwMode="auto">
          <a:xfrm>
            <a:off x="25908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5336" name="AutoShape 12"/>
          <p:cNvSpPr>
            <a:spLocks noChangeArrowheads="1"/>
          </p:cNvSpPr>
          <p:nvPr/>
        </p:nvSpPr>
        <p:spPr bwMode="auto">
          <a:xfrm>
            <a:off x="59436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5337" name="Rectangle 14"/>
          <p:cNvSpPr>
            <a:spLocks noChangeArrowheads="1"/>
          </p:cNvSpPr>
          <p:nvPr/>
        </p:nvSpPr>
        <p:spPr bwMode="auto">
          <a:xfrm>
            <a:off x="228600" y="1828800"/>
            <a:ext cx="8686800" cy="480060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rgbClr val="FFCC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382000" cy="5897563"/>
          </a:xfrm>
        </p:spPr>
        <p:txBody>
          <a:bodyPr/>
          <a:lstStyle/>
          <a:p>
            <a:pPr eaLnBrk="1" hangingPunct="1"/>
            <a:r>
              <a:rPr lang="en-US" smtClean="0"/>
              <a:t>Fire: Some seeds require a fire event or very hot temperature after they have been dispersed to germinate. </a:t>
            </a:r>
          </a:p>
        </p:txBody>
      </p:sp>
      <p:pic>
        <p:nvPicPr>
          <p:cNvPr id="356355" name="Picture 5" descr="07-Sequoia_pine_cone6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05000"/>
            <a:ext cx="2895600" cy="47434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6356" name="Picture 7" descr="pinecone-7343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2743200" cy="473392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2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56358" name="Picture 5" descr="FireAnimation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828800"/>
            <a:ext cx="2895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6359" name="AutoShape 8"/>
          <p:cNvSpPr>
            <a:spLocks noChangeArrowheads="1"/>
          </p:cNvSpPr>
          <p:nvPr/>
        </p:nvSpPr>
        <p:spPr bwMode="auto">
          <a:xfrm>
            <a:off x="25908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6360" name="AutoShape 9"/>
          <p:cNvSpPr>
            <a:spLocks noChangeArrowheads="1"/>
          </p:cNvSpPr>
          <p:nvPr/>
        </p:nvSpPr>
        <p:spPr bwMode="auto">
          <a:xfrm>
            <a:off x="59436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6361" name="Rectangle 10"/>
          <p:cNvSpPr>
            <a:spLocks noChangeArrowheads="1"/>
          </p:cNvSpPr>
          <p:nvPr/>
        </p:nvSpPr>
        <p:spPr bwMode="auto">
          <a:xfrm>
            <a:off x="228600" y="1828800"/>
            <a:ext cx="8686800" cy="4800600"/>
          </a:xfrm>
          <a:prstGeom prst="rect">
            <a:avLst/>
          </a:prstGeom>
          <a:gradFill rotWithShape="1">
            <a:gsLst>
              <a:gs pos="0">
                <a:schemeClr val="accent2">
                  <a:alpha val="78998"/>
                </a:schemeClr>
              </a:gs>
              <a:gs pos="100000">
                <a:srgbClr val="FFCC00">
                  <a:alpha val="78998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458200" cy="5897563"/>
          </a:xfrm>
        </p:spPr>
        <p:txBody>
          <a:bodyPr/>
          <a:lstStyle/>
          <a:p>
            <a:pPr eaLnBrk="1" hangingPunct="1"/>
            <a:r>
              <a:rPr lang="en-US" smtClean="0"/>
              <a:t>Fire: Some seeds require a fire event or very hot temperature after they have been dispersed to germinate. </a:t>
            </a:r>
          </a:p>
        </p:txBody>
      </p:sp>
      <p:pic>
        <p:nvPicPr>
          <p:cNvPr id="357379" name="Picture 5" descr="07-Sequoia_pine_cone6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05000"/>
            <a:ext cx="2895600" cy="47434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7380" name="Picture 7" descr="pinecone-7343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2743200" cy="473392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2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57382" name="Picture 5" descr="FireAnimation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828800"/>
            <a:ext cx="2895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383" name="AutoShape 9"/>
          <p:cNvSpPr>
            <a:spLocks noChangeArrowheads="1"/>
          </p:cNvSpPr>
          <p:nvPr/>
        </p:nvSpPr>
        <p:spPr bwMode="auto">
          <a:xfrm>
            <a:off x="59436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7384" name="Rectangle 10"/>
          <p:cNvSpPr>
            <a:spLocks noChangeArrowheads="1"/>
          </p:cNvSpPr>
          <p:nvPr/>
        </p:nvSpPr>
        <p:spPr bwMode="auto">
          <a:xfrm>
            <a:off x="3200400" y="1828800"/>
            <a:ext cx="5715000" cy="4800600"/>
          </a:xfrm>
          <a:prstGeom prst="rect">
            <a:avLst/>
          </a:prstGeom>
          <a:gradFill rotWithShape="1">
            <a:gsLst>
              <a:gs pos="0">
                <a:schemeClr val="accent2">
                  <a:alpha val="78998"/>
                </a:schemeClr>
              </a:gs>
              <a:gs pos="100000">
                <a:srgbClr val="FFCC00">
                  <a:alpha val="78998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7385" name="AutoShape 11"/>
          <p:cNvSpPr>
            <a:spLocks noChangeArrowheads="1"/>
          </p:cNvSpPr>
          <p:nvPr/>
        </p:nvSpPr>
        <p:spPr bwMode="auto">
          <a:xfrm>
            <a:off x="25908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458200" cy="5897563"/>
          </a:xfrm>
        </p:spPr>
        <p:txBody>
          <a:bodyPr/>
          <a:lstStyle/>
          <a:p>
            <a:pPr eaLnBrk="1" hangingPunct="1"/>
            <a:r>
              <a:rPr lang="en-US" smtClean="0"/>
              <a:t>Fire: Some seeds require a fire event or very hot temperature after they have been dispersed to germinate. </a:t>
            </a:r>
          </a:p>
        </p:txBody>
      </p:sp>
      <p:pic>
        <p:nvPicPr>
          <p:cNvPr id="358403" name="Picture 5" descr="07-Sequoia_pine_cone6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05000"/>
            <a:ext cx="2895600" cy="47434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8404" name="Picture 7" descr="pinecone-7343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2743200" cy="473392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2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58406" name="Picture 5" descr="FireAnimation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828800"/>
            <a:ext cx="2895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7" name="Rectangle 9"/>
          <p:cNvSpPr>
            <a:spLocks noChangeArrowheads="1"/>
          </p:cNvSpPr>
          <p:nvPr/>
        </p:nvSpPr>
        <p:spPr bwMode="auto">
          <a:xfrm>
            <a:off x="6172200" y="1828800"/>
            <a:ext cx="2743200" cy="4800600"/>
          </a:xfrm>
          <a:prstGeom prst="rect">
            <a:avLst/>
          </a:prstGeom>
          <a:gradFill rotWithShape="1">
            <a:gsLst>
              <a:gs pos="0">
                <a:schemeClr val="accent2">
                  <a:alpha val="78998"/>
                </a:schemeClr>
              </a:gs>
              <a:gs pos="100000">
                <a:srgbClr val="FFCC00">
                  <a:alpha val="78998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8408" name="AutoShape 10"/>
          <p:cNvSpPr>
            <a:spLocks noChangeArrowheads="1"/>
          </p:cNvSpPr>
          <p:nvPr/>
        </p:nvSpPr>
        <p:spPr bwMode="auto">
          <a:xfrm>
            <a:off x="25908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8409" name="AutoShape 11"/>
          <p:cNvSpPr>
            <a:spLocks noChangeArrowheads="1"/>
          </p:cNvSpPr>
          <p:nvPr/>
        </p:nvSpPr>
        <p:spPr bwMode="auto">
          <a:xfrm>
            <a:off x="59436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3188" name="Rectangle 4"/>
          <p:cNvSpPr>
            <a:spLocks noChangeArrowheads="1"/>
          </p:cNvSpPr>
          <p:nvPr/>
        </p:nvSpPr>
        <p:spPr bwMode="auto">
          <a:xfrm>
            <a:off x="1295400" y="1981200"/>
            <a:ext cx="1981200" cy="381000"/>
          </a:xfrm>
          <a:prstGeom prst="rect">
            <a:avLst/>
          </a:prstGeom>
          <a:solidFill>
            <a:schemeClr val="accent2"/>
          </a:solidFill>
          <a:ln w="762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3189" name="Rectangle 5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3190" name="Rectangle 6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3191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1066800"/>
            <a:ext cx="4953000" cy="38100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4121" name="Rectangle 9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458200" cy="5897563"/>
          </a:xfrm>
        </p:spPr>
        <p:txBody>
          <a:bodyPr/>
          <a:lstStyle/>
          <a:p>
            <a:pPr eaLnBrk="1" hangingPunct="1"/>
            <a:r>
              <a:rPr lang="en-US" smtClean="0"/>
              <a:t>Fire: Some seeds require a fire event or very hot temperature after they have been dispersed to germinate. </a:t>
            </a:r>
          </a:p>
        </p:txBody>
      </p:sp>
      <p:pic>
        <p:nvPicPr>
          <p:cNvPr id="359427" name="Picture 5" descr="07-Sequoia_pine_cone6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05000"/>
            <a:ext cx="2895600" cy="47434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9428" name="Picture 7" descr="pinecone-7343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2743200" cy="4733925"/>
          </a:xfrm>
          <a:prstGeom prst="rect">
            <a:avLst/>
          </a:prstGeom>
          <a:noFill/>
          <a:ln w="76200">
            <a:solidFill>
              <a:srgbClr val="A6A6A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2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59430" name="Picture 5" descr="FireAnimation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828800"/>
            <a:ext cx="2895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9431" name="AutoShape 9"/>
          <p:cNvSpPr>
            <a:spLocks noChangeArrowheads="1"/>
          </p:cNvSpPr>
          <p:nvPr/>
        </p:nvSpPr>
        <p:spPr bwMode="auto">
          <a:xfrm>
            <a:off x="25908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9432" name="AutoShape 10"/>
          <p:cNvSpPr>
            <a:spLocks noChangeArrowheads="1"/>
          </p:cNvSpPr>
          <p:nvPr/>
        </p:nvSpPr>
        <p:spPr bwMode="auto">
          <a:xfrm>
            <a:off x="5943600" y="4038600"/>
            <a:ext cx="914400" cy="762000"/>
          </a:xfrm>
          <a:prstGeom prst="rightArrow">
            <a:avLst>
              <a:gd name="adj1" fmla="val 50000"/>
              <a:gd name="adj2" fmla="val 30000"/>
            </a:avLst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077200" cy="5897563"/>
          </a:xfrm>
        </p:spPr>
        <p:txBody>
          <a:bodyPr/>
          <a:lstStyle/>
          <a:p>
            <a:pPr eaLnBrk="1" hangingPunct="1"/>
            <a:r>
              <a:rPr lang="en-US" dirty="0" smtClean="0"/>
              <a:t>Seeds are released into a nutrient rich post fire environment with plenty of light.</a:t>
            </a:r>
          </a:p>
          <a:p>
            <a:pPr lvl="1" eaLnBrk="1" hangingPunct="1"/>
            <a:r>
              <a:rPr lang="en-US" dirty="0" smtClean="0">
                <a:solidFill>
                  <a:srgbClr val="FF9900"/>
                </a:solidFill>
              </a:rPr>
              <a:t>Good chance the seeds will grow into a mature tree.</a:t>
            </a:r>
          </a:p>
        </p:txBody>
      </p:sp>
      <p:pic>
        <p:nvPicPr>
          <p:cNvPr id="361475" name="Picture 5" descr="1318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62200"/>
            <a:ext cx="8458200" cy="419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527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001000" cy="5897563"/>
          </a:xfrm>
        </p:spPr>
        <p:txBody>
          <a:bodyPr/>
          <a:lstStyle/>
          <a:p>
            <a:pPr eaLnBrk="1" hangingPunct="1"/>
            <a:r>
              <a:rPr lang="en-US" smtClean="0"/>
              <a:t>Are forest fires Good or Bad? Why?</a:t>
            </a:r>
          </a:p>
        </p:txBody>
      </p:sp>
      <p:pic>
        <p:nvPicPr>
          <p:cNvPr id="362499" name="Picture 5" descr="forest_fires_desktop_screen_savers-2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14400"/>
            <a:ext cx="8534400" cy="554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4974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152400"/>
            <a:ext cx="8839200" cy="59785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>
                <a:solidFill>
                  <a:srgbClr val="FF99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Fire ecology: A branch of ecology that focuses on the origins of wildland fire and its relationship to the environment that surrounds it, both living and non-living. </a:t>
            </a:r>
          </a:p>
        </p:txBody>
      </p:sp>
      <p:pic>
        <p:nvPicPr>
          <p:cNvPr id="363523" name="Picture 4" descr="Burned Are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0"/>
            <a:ext cx="8686800" cy="4191000"/>
          </a:xfrm>
          <a:prstGeom prst="rect">
            <a:avLst/>
          </a:prstGeom>
          <a:noFill/>
          <a:ln w="28575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599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304800"/>
            <a:ext cx="86868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336699"/>
                  </a:outerShdw>
                </a:effectLst>
              </a:rPr>
              <a:t>Does a forest fire help create plant growth?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364547" name="Picture 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8610600" cy="5543550"/>
          </a:xfrm>
          <a:prstGeom prst="rect">
            <a:avLst/>
          </a:prstGeom>
          <a:noFill/>
          <a:ln w="5715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7023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228600"/>
            <a:ext cx="8686800" cy="5870575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66FF99"/>
                </a:solidFill>
              </a:rPr>
              <a:t>Answer! Yes.</a:t>
            </a:r>
          </a:p>
          <a:p>
            <a:pPr lvl="1" eaLnBrk="1" hangingPunct="1"/>
            <a:r>
              <a:rPr lang="en-US" smtClean="0">
                <a:solidFill>
                  <a:srgbClr val="99FFCC"/>
                </a:solidFill>
              </a:rPr>
              <a:t>Dominating plants are substantially reduced by fire which provide room for the less dominating and sometimes more palatable species. </a:t>
            </a:r>
          </a:p>
        </p:txBody>
      </p:sp>
      <p:sp>
        <p:nvSpPr>
          <p:cNvPr id="42804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36557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0"/>
            <a:ext cx="8763000" cy="4191000"/>
          </a:xfrm>
          <a:prstGeom prst="rect">
            <a:avLst/>
          </a:prstGeom>
          <a:noFill/>
          <a:ln w="57150" cmpd="thinThick">
            <a:solidFill>
              <a:srgbClr val="66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228600"/>
            <a:ext cx="8686800" cy="5870575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66FF99"/>
                </a:solidFill>
              </a:rPr>
              <a:t>Answer! Yes.</a:t>
            </a:r>
          </a:p>
          <a:p>
            <a:pPr lvl="1" eaLnBrk="1" hangingPunct="1"/>
            <a:r>
              <a:rPr lang="en-US" smtClean="0">
                <a:solidFill>
                  <a:srgbClr val="99FFCC"/>
                </a:solidFill>
              </a:rPr>
              <a:t>Dominating plants are substantially reduced by fire which provide room for the less dominating and sometimes more palatable species. </a:t>
            </a:r>
          </a:p>
        </p:txBody>
      </p:sp>
      <p:sp>
        <p:nvSpPr>
          <p:cNvPr id="42804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3665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0"/>
            <a:ext cx="8763000" cy="4191000"/>
          </a:xfrm>
          <a:prstGeom prst="rect">
            <a:avLst/>
          </a:prstGeom>
          <a:noFill/>
          <a:ln w="57150" cmpd="thinThick">
            <a:solidFill>
              <a:srgbClr val="66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6597" name="TextBox 4"/>
          <p:cNvSpPr txBox="1">
            <a:spLocks noChangeArrowheads="1"/>
          </p:cNvSpPr>
          <p:nvPr/>
        </p:nvSpPr>
        <p:spPr bwMode="auto">
          <a:xfrm>
            <a:off x="2590800" y="2971800"/>
            <a:ext cx="6172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4000">
                <a:solidFill>
                  <a:srgbClr val="FFC000"/>
                </a:solidFill>
              </a:rPr>
              <a:t>Old dominating plants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228600"/>
            <a:ext cx="8686800" cy="5870575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66FF99"/>
                </a:solidFill>
              </a:rPr>
              <a:t>Answer! Yes.</a:t>
            </a:r>
          </a:p>
          <a:p>
            <a:pPr lvl="1" eaLnBrk="1" hangingPunct="1"/>
            <a:r>
              <a:rPr lang="en-US" smtClean="0">
                <a:solidFill>
                  <a:srgbClr val="99FFCC"/>
                </a:solidFill>
              </a:rPr>
              <a:t>Dominating plants are substantially reduced by fire which provide room for the less dominating and sometimes more palatable species. </a:t>
            </a:r>
          </a:p>
        </p:txBody>
      </p:sp>
      <p:sp>
        <p:nvSpPr>
          <p:cNvPr id="42804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36762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0"/>
            <a:ext cx="8763000" cy="4191000"/>
          </a:xfrm>
          <a:prstGeom prst="rect">
            <a:avLst/>
          </a:prstGeom>
          <a:noFill/>
          <a:ln w="57150" cmpd="thinThick">
            <a:solidFill>
              <a:srgbClr val="66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7621" name="TextBox 4"/>
          <p:cNvSpPr txBox="1">
            <a:spLocks noChangeArrowheads="1"/>
          </p:cNvSpPr>
          <p:nvPr/>
        </p:nvSpPr>
        <p:spPr bwMode="auto">
          <a:xfrm>
            <a:off x="2590800" y="2971800"/>
            <a:ext cx="6172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4000">
                <a:solidFill>
                  <a:srgbClr val="FFC000"/>
                </a:solidFill>
              </a:rPr>
              <a:t>Old dominating plants</a:t>
            </a:r>
          </a:p>
        </p:txBody>
      </p:sp>
      <p:sp>
        <p:nvSpPr>
          <p:cNvPr id="367622" name="TextBox 5"/>
          <p:cNvSpPr txBox="1">
            <a:spLocks noChangeArrowheads="1"/>
          </p:cNvSpPr>
          <p:nvPr/>
        </p:nvSpPr>
        <p:spPr bwMode="auto">
          <a:xfrm>
            <a:off x="4876800" y="4648200"/>
            <a:ext cx="40386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4400">
                <a:solidFill>
                  <a:srgbClr val="00FF99"/>
                </a:solidFill>
              </a:rPr>
              <a:t>New Growth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28600"/>
            <a:ext cx="8385175" cy="2438400"/>
          </a:xfrm>
        </p:spPr>
        <p:txBody>
          <a:bodyPr/>
          <a:lstStyle/>
          <a:p>
            <a:pPr algn="l" eaLnBrk="1" hangingPunct="1"/>
            <a:r>
              <a:rPr lang="en-US" sz="3200" dirty="0" smtClean="0">
                <a:solidFill>
                  <a:schemeClr val="tx1"/>
                </a:solidFill>
              </a:rPr>
              <a:t>Fire Adaptation: Plants have evolved with special traits contributing to successful abilities to survive fires at various stages in their life cycles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36864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2895600"/>
            <a:ext cx="8540750" cy="3733800"/>
          </a:xfrm>
          <a:prstGeom prst="rect">
            <a:avLst/>
          </a:prstGeom>
          <a:noFill/>
          <a:ln w="57150">
            <a:solidFill>
              <a:srgbClr val="B2B2B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9070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"/>
          <p:cNvSpPr>
            <a:spLocks noGrp="1" noChangeArrowheads="1"/>
          </p:cNvSpPr>
          <p:nvPr>
            <p:ph type="title" idx="4294967295"/>
          </p:nvPr>
        </p:nvSpPr>
        <p:spPr>
          <a:xfrm flipH="1">
            <a:off x="227013" y="0"/>
            <a:ext cx="74612" cy="457200"/>
          </a:xfrm>
        </p:spPr>
        <p:txBody>
          <a:bodyPr/>
          <a:lstStyle/>
          <a:p>
            <a:pPr eaLnBrk="1" hangingPunct="1"/>
            <a:r>
              <a:rPr lang="en-US" sz="4000" smtClean="0"/>
              <a:t>.</a:t>
            </a:r>
          </a:p>
        </p:txBody>
      </p:sp>
      <p:sp>
        <p:nvSpPr>
          <p:cNvPr id="37069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01625" y="228600"/>
            <a:ext cx="8540750" cy="5870575"/>
          </a:xfrm>
        </p:spPr>
        <p:txBody>
          <a:bodyPr/>
          <a:lstStyle/>
          <a:p>
            <a:pPr eaLnBrk="1" hangingPunct="1"/>
            <a:r>
              <a:rPr lang="en-US" sz="2800" dirty="0" smtClean="0">
                <a:solidFill>
                  <a:srgbClr val="FFFF00"/>
                </a:solidFill>
              </a:rPr>
              <a:t>Special </a:t>
            </a:r>
            <a:r>
              <a:rPr lang="en-US" sz="2800" dirty="0">
                <a:solidFill>
                  <a:srgbClr val="FFFF00"/>
                </a:solidFill>
              </a:rPr>
              <a:t>traits </a:t>
            </a:r>
            <a:r>
              <a:rPr lang="en-US" sz="2800" dirty="0">
                <a:solidFill>
                  <a:srgbClr val="FF9900"/>
                </a:solidFill>
              </a:rPr>
              <a:t>enable various kinds of plants to survive and thrive in a fire prone environment.</a:t>
            </a:r>
          </a:p>
          <a:p>
            <a:pPr eaLnBrk="1" hangingPunct="1"/>
            <a:r>
              <a:rPr lang="en-US" sz="2800" dirty="0" err="1" smtClean="0">
                <a:solidFill>
                  <a:srgbClr val="FF9900"/>
                </a:solidFill>
              </a:rPr>
              <a:t>Serotinous</a:t>
            </a:r>
            <a:r>
              <a:rPr lang="en-US" sz="2800" dirty="0" smtClean="0">
                <a:solidFill>
                  <a:srgbClr val="FF9900"/>
                </a:solidFill>
              </a:rPr>
              <a:t> </a:t>
            </a:r>
            <a:r>
              <a:rPr lang="en-US" sz="2800" dirty="0">
                <a:solidFill>
                  <a:srgbClr val="FF9900"/>
                </a:solidFill>
              </a:rPr>
              <a:t>cones (Needs fire to open seeds </a:t>
            </a:r>
            <a:endParaRPr lang="en-US" sz="2800" dirty="0" smtClean="0">
              <a:solidFill>
                <a:srgbClr val="FF9900"/>
              </a:solidFill>
            </a:endParaRPr>
          </a:p>
          <a:p>
            <a:pPr eaLnBrk="1" hangingPunct="1"/>
            <a:r>
              <a:rPr lang="en-US" sz="2800" dirty="0" smtClean="0">
                <a:solidFill>
                  <a:srgbClr val="FF9900"/>
                </a:solidFill>
              </a:rPr>
              <a:t>Fire resistant bark and foliage or leaves)</a:t>
            </a:r>
          </a:p>
          <a:p>
            <a:pPr eaLnBrk="1" hangingPunct="1"/>
            <a:r>
              <a:rPr lang="en-US" sz="2800" dirty="0" smtClean="0">
                <a:solidFill>
                  <a:srgbClr val="FF9900"/>
                </a:solidFill>
              </a:rPr>
              <a:t>Rapid growing and developing</a:t>
            </a:r>
          </a:p>
        </p:txBody>
      </p:sp>
      <p:pic>
        <p:nvPicPr>
          <p:cNvPr id="37069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809875"/>
            <a:ext cx="3511550" cy="3590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4212" name="Rectangle 5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213" name="Rectangle 6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4214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1066800"/>
            <a:ext cx="4953000" cy="38100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5144" name="Rectangle 8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2"/>
          <p:cNvSpPr>
            <a:spLocks noGrp="1" noChangeArrowheads="1"/>
          </p:cNvSpPr>
          <p:nvPr>
            <p:ph type="title" idx="4294967295"/>
          </p:nvPr>
        </p:nvSpPr>
        <p:spPr>
          <a:xfrm flipV="1">
            <a:off x="2438400" y="-76200"/>
            <a:ext cx="6403975" cy="76200"/>
          </a:xfrm>
        </p:spPr>
        <p:txBody>
          <a:bodyPr/>
          <a:lstStyle/>
          <a:p>
            <a:pPr eaLnBrk="1" hangingPunct="1"/>
            <a:r>
              <a:rPr lang="en-US" sz="4000" smtClean="0"/>
              <a:t>.</a:t>
            </a:r>
          </a:p>
        </p:txBody>
      </p:sp>
      <p:sp>
        <p:nvSpPr>
          <p:cNvPr id="37171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01625" y="228600"/>
            <a:ext cx="8540750" cy="5870575"/>
          </a:xfrm>
        </p:spPr>
        <p:txBody>
          <a:bodyPr/>
          <a:lstStyle/>
          <a:p>
            <a:pPr eaLnBrk="1" hangingPunct="1"/>
            <a:r>
              <a:rPr lang="en-US" sz="2800" dirty="0">
                <a:solidFill>
                  <a:srgbClr val="FFFF00"/>
                </a:solidFill>
              </a:rPr>
              <a:t>Special traits </a:t>
            </a:r>
            <a:r>
              <a:rPr lang="en-US" sz="2800" dirty="0">
                <a:solidFill>
                  <a:srgbClr val="FF9900"/>
                </a:solidFill>
              </a:rPr>
              <a:t>enable various kinds of plants to survive and thrive in a fire prone environment.</a:t>
            </a:r>
          </a:p>
          <a:p>
            <a:pPr eaLnBrk="1" hangingPunct="1"/>
            <a:r>
              <a:rPr lang="en-US" sz="2800" dirty="0" err="1">
                <a:solidFill>
                  <a:srgbClr val="FF9900"/>
                </a:solidFill>
              </a:rPr>
              <a:t>Serotinous</a:t>
            </a:r>
            <a:r>
              <a:rPr lang="en-US" sz="2800" dirty="0">
                <a:solidFill>
                  <a:srgbClr val="FF9900"/>
                </a:solidFill>
              </a:rPr>
              <a:t> cones </a:t>
            </a:r>
            <a:r>
              <a:rPr lang="en-US" sz="2800" dirty="0" smtClean="0">
                <a:solidFill>
                  <a:srgbClr val="FF9900"/>
                </a:solidFill>
              </a:rPr>
              <a:t>(Needs fire to open seeds)</a:t>
            </a:r>
            <a:endParaRPr lang="en-US" sz="2800" dirty="0">
              <a:solidFill>
                <a:srgbClr val="FF9900"/>
              </a:solidFill>
            </a:endParaRPr>
          </a:p>
          <a:p>
            <a:pPr eaLnBrk="1" hangingPunct="1"/>
            <a:r>
              <a:rPr lang="en-US" sz="2800" dirty="0">
                <a:solidFill>
                  <a:srgbClr val="FF9900"/>
                </a:solidFill>
              </a:rPr>
              <a:t>Fire resistant bark and foliage or leaves)</a:t>
            </a:r>
          </a:p>
          <a:p>
            <a:pPr eaLnBrk="1" hangingPunct="1"/>
            <a:r>
              <a:rPr lang="en-US" sz="2800" dirty="0">
                <a:solidFill>
                  <a:srgbClr val="FF9900"/>
                </a:solidFill>
              </a:rPr>
              <a:t>Rapid growing and developing</a:t>
            </a:r>
          </a:p>
        </p:txBody>
      </p:sp>
      <p:pic>
        <p:nvPicPr>
          <p:cNvPr id="37171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895600"/>
            <a:ext cx="3511550" cy="3590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1717" name="Picture 5" descr="FireAnimatio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895600"/>
            <a:ext cx="1905000" cy="3605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1718" name="AutoShape 8"/>
          <p:cNvSpPr>
            <a:spLocks noChangeArrowheads="1"/>
          </p:cNvSpPr>
          <p:nvPr/>
        </p:nvSpPr>
        <p:spPr bwMode="auto">
          <a:xfrm>
            <a:off x="3124200" y="3657600"/>
            <a:ext cx="1600200" cy="1905000"/>
          </a:xfrm>
          <a:prstGeom prst="rightArrow">
            <a:avLst>
              <a:gd name="adj1" fmla="val 50000"/>
              <a:gd name="adj2" fmla="val 25000"/>
            </a:avLst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title" idx="4294967295"/>
          </p:nvPr>
        </p:nvSpPr>
        <p:spPr>
          <a:xfrm flipV="1">
            <a:off x="4648200" y="-76200"/>
            <a:ext cx="4194175" cy="76200"/>
          </a:xfrm>
        </p:spPr>
        <p:txBody>
          <a:bodyPr/>
          <a:lstStyle/>
          <a:p>
            <a:pPr eaLnBrk="1" hangingPunct="1"/>
            <a:r>
              <a:rPr lang="en-US" sz="4000" smtClean="0"/>
              <a:t>.</a:t>
            </a:r>
          </a:p>
        </p:txBody>
      </p:sp>
      <p:sp>
        <p:nvSpPr>
          <p:cNvPr id="37273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01625" y="228600"/>
            <a:ext cx="8540750" cy="5870575"/>
          </a:xfrm>
        </p:spPr>
        <p:txBody>
          <a:bodyPr/>
          <a:lstStyle/>
          <a:p>
            <a:pPr eaLnBrk="1" hangingPunct="1"/>
            <a:r>
              <a:rPr lang="en-US" sz="2800" dirty="0">
                <a:solidFill>
                  <a:srgbClr val="FFFF00"/>
                </a:solidFill>
              </a:rPr>
              <a:t>Special traits </a:t>
            </a:r>
            <a:r>
              <a:rPr lang="en-US" sz="2800" dirty="0">
                <a:solidFill>
                  <a:srgbClr val="FF9900"/>
                </a:solidFill>
              </a:rPr>
              <a:t>enable various kinds of plants to survive and thrive in a fire prone environment.</a:t>
            </a:r>
          </a:p>
          <a:p>
            <a:pPr eaLnBrk="1" hangingPunct="1"/>
            <a:r>
              <a:rPr lang="en-US" sz="2800" dirty="0" err="1">
                <a:solidFill>
                  <a:srgbClr val="FF9900"/>
                </a:solidFill>
              </a:rPr>
              <a:t>Serotinous</a:t>
            </a:r>
            <a:r>
              <a:rPr lang="en-US" sz="2800" dirty="0">
                <a:solidFill>
                  <a:srgbClr val="FF9900"/>
                </a:solidFill>
              </a:rPr>
              <a:t> cones </a:t>
            </a:r>
            <a:r>
              <a:rPr lang="en-US" sz="2800" dirty="0" smtClean="0">
                <a:solidFill>
                  <a:srgbClr val="FF9900"/>
                </a:solidFill>
              </a:rPr>
              <a:t>(</a:t>
            </a:r>
            <a:r>
              <a:rPr lang="en-US" sz="2800" dirty="0">
                <a:solidFill>
                  <a:srgbClr val="FF9900"/>
                </a:solidFill>
              </a:rPr>
              <a:t>Needs fire to open seeds</a:t>
            </a:r>
            <a:r>
              <a:rPr lang="en-US" sz="2800" dirty="0" smtClean="0">
                <a:solidFill>
                  <a:srgbClr val="FF9900"/>
                </a:solidFill>
              </a:rPr>
              <a:t>)</a:t>
            </a:r>
            <a:endParaRPr lang="en-US" sz="2800" dirty="0">
              <a:solidFill>
                <a:srgbClr val="FF9900"/>
              </a:solidFill>
            </a:endParaRPr>
          </a:p>
          <a:p>
            <a:pPr eaLnBrk="1" hangingPunct="1"/>
            <a:r>
              <a:rPr lang="en-US" sz="2800" dirty="0">
                <a:solidFill>
                  <a:srgbClr val="FF9900"/>
                </a:solidFill>
              </a:rPr>
              <a:t>Fire resistant bark and foliage or leaves)</a:t>
            </a:r>
          </a:p>
          <a:p>
            <a:pPr eaLnBrk="1" hangingPunct="1"/>
            <a:r>
              <a:rPr lang="en-US" sz="2800" dirty="0">
                <a:solidFill>
                  <a:srgbClr val="FF9900"/>
                </a:solidFill>
              </a:rPr>
              <a:t>Rapid growing and developing</a:t>
            </a:r>
          </a:p>
        </p:txBody>
      </p:sp>
      <p:pic>
        <p:nvPicPr>
          <p:cNvPr id="372740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895600"/>
            <a:ext cx="3511550" cy="3590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2741" name="Picture 5" descr="FireAnimatio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895600"/>
            <a:ext cx="1905000" cy="3605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2895600"/>
            <a:ext cx="2971800" cy="3643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2743" name="AutoShape 9"/>
          <p:cNvSpPr>
            <a:spLocks noChangeArrowheads="1"/>
          </p:cNvSpPr>
          <p:nvPr/>
        </p:nvSpPr>
        <p:spPr bwMode="auto">
          <a:xfrm>
            <a:off x="5257800" y="3657600"/>
            <a:ext cx="1600200" cy="1905000"/>
          </a:xfrm>
          <a:prstGeom prst="rightArrow">
            <a:avLst>
              <a:gd name="adj1" fmla="val 50000"/>
              <a:gd name="adj2" fmla="val 25000"/>
            </a:avLst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7376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7772400" y="274638"/>
            <a:ext cx="914400" cy="1143000"/>
          </a:xfrm>
        </p:spPr>
        <p:txBody>
          <a:bodyPr/>
          <a:lstStyle/>
          <a:p>
            <a:pPr eaLnBrk="1" hangingPunct="1"/>
            <a:r>
              <a:rPr lang="en-US" smtClean="0"/>
              <a:t>.</a:t>
            </a:r>
          </a:p>
        </p:txBody>
      </p:sp>
      <p:sp>
        <p:nvSpPr>
          <p:cNvPr id="37478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228600"/>
            <a:ext cx="8763000" cy="5902325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chemeClr val="accent2"/>
                </a:solidFill>
              </a:rPr>
              <a:t>Plant regeneration begins almost immediately following a fire. </a:t>
            </a:r>
          </a:p>
          <a:p>
            <a:pPr eaLnBrk="1" hangingPunct="1"/>
            <a:endParaRPr lang="en-US" smtClean="0">
              <a:solidFill>
                <a:schemeClr val="accent2"/>
              </a:solidFill>
            </a:endParaRPr>
          </a:p>
          <a:p>
            <a:pPr eaLnBrk="1" hangingPunct="1"/>
            <a:endParaRPr lang="en-US" smtClean="0"/>
          </a:p>
        </p:txBody>
      </p:sp>
      <p:pic>
        <p:nvPicPr>
          <p:cNvPr id="37478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8610600" cy="5257800"/>
          </a:xfrm>
          <a:prstGeom prst="rect">
            <a:avLst/>
          </a:prstGeom>
          <a:noFill/>
          <a:ln w="9525">
            <a:solidFill>
              <a:srgbClr val="66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214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581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 bwMode="auto">
          <a:xfrm>
            <a:off x="0" y="0"/>
            <a:ext cx="4572000" cy="6858000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 sz="8800">
              <a:latin typeface="Tahoma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4572000" y="0"/>
            <a:ext cx="4572000" cy="6858000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 sz="8800">
              <a:latin typeface="Tahoma" charset="0"/>
            </a:endParaRPr>
          </a:p>
        </p:txBody>
      </p:sp>
      <p:pic>
        <p:nvPicPr>
          <p:cNvPr id="375813" name="Picture 5" descr="FireAnimatio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648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83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 bwMode="auto">
          <a:xfrm>
            <a:off x="4572000" y="0"/>
            <a:ext cx="4572000" cy="6858000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 sz="88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785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 bwMode="auto">
          <a:xfrm>
            <a:off x="4572000" y="0"/>
            <a:ext cx="4572000" cy="6858000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 sz="8800">
              <a:latin typeface="Tahoma" charset="0"/>
            </a:endParaRPr>
          </a:p>
        </p:txBody>
      </p:sp>
      <p:sp>
        <p:nvSpPr>
          <p:cNvPr id="5" name="Right Arrow 4"/>
          <p:cNvSpPr/>
          <p:nvPr/>
        </p:nvSpPr>
        <p:spPr bwMode="auto">
          <a:xfrm>
            <a:off x="3200400" y="2438400"/>
            <a:ext cx="2819400" cy="2057400"/>
          </a:xfrm>
          <a:prstGeom prst="rightArrow">
            <a:avLst/>
          </a:prstGeom>
          <a:solidFill>
            <a:schemeClr val="bg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 sz="8800">
              <a:latin typeface="Tahoma" charset="0"/>
            </a:endParaRPr>
          </a:p>
        </p:txBody>
      </p:sp>
      <p:sp>
        <p:nvSpPr>
          <p:cNvPr id="377861" name="TextBox 5"/>
          <p:cNvSpPr txBox="1">
            <a:spLocks noChangeArrowheads="1"/>
          </p:cNvSpPr>
          <p:nvPr/>
        </p:nvSpPr>
        <p:spPr bwMode="auto">
          <a:xfrm>
            <a:off x="3581400" y="3124200"/>
            <a:ext cx="1600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4000"/>
              <a:t>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70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09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5236" name="Rectangle 4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762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5237" name="Rectangle 5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5238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1066800"/>
            <a:ext cx="5181600" cy="32004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6168" name="Rectangle 8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Career Opportunity! Fire Ecologist or Smoke Jumper. Extremely Dangerous.</a:t>
            </a:r>
          </a:p>
        </p:txBody>
      </p:sp>
      <p:pic>
        <p:nvPicPr>
          <p:cNvPr id="396291" name="Picture 5" descr="forest-fi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600200"/>
            <a:ext cx="8686800" cy="50673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726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97315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1625" y="228600"/>
            <a:ext cx="4651375" cy="6324600"/>
          </a:xfrm>
        </p:spPr>
      </p:pic>
      <p:pic>
        <p:nvPicPr>
          <p:cNvPr id="39731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152400"/>
            <a:ext cx="5715000" cy="670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98339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9936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400387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52400"/>
            <a:ext cx="9144000" cy="67056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01411" name="Content Placeholder 3" descr="hot-shots.jpg"/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00" y="228600"/>
            <a:ext cx="8534400" cy="6430963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65200" eaLnBrk="1" hangingPunct="1"/>
            <a:endParaRPr lang="en-US" smtClean="0"/>
          </a:p>
        </p:txBody>
      </p:sp>
      <p:pic>
        <p:nvPicPr>
          <p:cNvPr id="402435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03459" name="Content Placeholder 3" descr="1_61_forest_fire.jpg"/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40448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r>
              <a:rPr lang="en-US" dirty="0" smtClean="0"/>
              <a:t>Video: Forest Fires (10 Minutes)</a:t>
            </a:r>
          </a:p>
          <a:p>
            <a:endParaRPr lang="en-US" dirty="0" smtClean="0"/>
          </a:p>
        </p:txBody>
      </p:sp>
      <p:pic>
        <p:nvPicPr>
          <p:cNvPr id="40550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209800"/>
            <a:ext cx="8534400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6260" name="Rectangle 5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6261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1066800"/>
            <a:ext cx="5181600" cy="32004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7191" name="Rectangle 7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001000" cy="58975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FFFF66"/>
                </a:solidFill>
              </a:rPr>
              <a:t>Are forest fires Good or Bad? Why?</a:t>
            </a:r>
          </a:p>
        </p:txBody>
      </p:sp>
      <p:pic>
        <p:nvPicPr>
          <p:cNvPr id="421891" name="Picture 5" descr="forest_fires_desktop_screen_savers-2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14400"/>
            <a:ext cx="8534400" cy="554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1509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458200" cy="58975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FFFF00"/>
                </a:solidFill>
              </a:rPr>
              <a:t>Are forest fires Good or Bad? Why?</a:t>
            </a:r>
          </a:p>
          <a:p>
            <a:pPr lvl="1" eaLnBrk="1" hangingPunct="1"/>
            <a:r>
              <a:rPr lang="en-US" smtClean="0">
                <a:solidFill>
                  <a:srgbClr val="FF9900"/>
                </a:solidFill>
              </a:rPr>
              <a:t>Forest fires are both good and bad.  They play an important role in the health of a forest but also cause a number of problems and need to be managed carefully.</a:t>
            </a:r>
          </a:p>
        </p:txBody>
      </p:sp>
      <p:pic>
        <p:nvPicPr>
          <p:cNvPr id="422915" name="Picture 5" descr="forest_fires_desktop_screen_savers-2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590800"/>
            <a:ext cx="8534400" cy="38703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2533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1000" y="304800"/>
            <a:ext cx="8382000" cy="5821363"/>
          </a:xfrm>
        </p:spPr>
        <p:txBody>
          <a:bodyPr/>
          <a:lstStyle/>
          <a:p>
            <a:r>
              <a:rPr lang="en-US" smtClean="0"/>
              <a:t>Be the first to identify the image beneath the squares.</a:t>
            </a:r>
          </a:p>
          <a:p>
            <a:pPr lvl="1"/>
            <a:r>
              <a:rPr lang="en-US" sz="3200" smtClean="0"/>
              <a:t>Raise you hand if you think you know.  You only get one guess.</a:t>
            </a:r>
          </a:p>
          <a:p>
            <a:endParaRPr lang="en-US" smtClean="0"/>
          </a:p>
        </p:txBody>
      </p:sp>
      <p:pic>
        <p:nvPicPr>
          <p:cNvPr id="423939" name="Picture 4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8600" y="2743200"/>
            <a:ext cx="8610600" cy="3881438"/>
          </a:xfrm>
          <a:noFill/>
        </p:spPr>
      </p:pic>
      <p:sp>
        <p:nvSpPr>
          <p:cNvPr id="1779717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24963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24964" name="Rectangle 5"/>
          <p:cNvSpPr>
            <a:spLocks noChangeArrowheads="1"/>
          </p:cNvSpPr>
          <p:nvPr/>
        </p:nvSpPr>
        <p:spPr bwMode="auto">
          <a:xfrm>
            <a:off x="5181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65" name="Rectangle 6"/>
          <p:cNvSpPr>
            <a:spLocks noChangeArrowheads="1"/>
          </p:cNvSpPr>
          <p:nvPr/>
        </p:nvSpPr>
        <p:spPr bwMode="auto">
          <a:xfrm>
            <a:off x="5181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66" name="Rectangle 7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67" name="Rectangle 8"/>
          <p:cNvSpPr>
            <a:spLocks noChangeArrowheads="1"/>
          </p:cNvSpPr>
          <p:nvPr/>
        </p:nvSpPr>
        <p:spPr bwMode="auto">
          <a:xfrm>
            <a:off x="4191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68" name="Rectangle 9"/>
          <p:cNvSpPr>
            <a:spLocks noChangeArrowheads="1"/>
          </p:cNvSpPr>
          <p:nvPr/>
        </p:nvSpPr>
        <p:spPr bwMode="auto">
          <a:xfrm>
            <a:off x="8153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69" name="Rectangle 10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0" name="Rectangle 11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1" name="Rectangle 12"/>
          <p:cNvSpPr>
            <a:spLocks noChangeArrowheads="1"/>
          </p:cNvSpPr>
          <p:nvPr/>
        </p:nvSpPr>
        <p:spPr bwMode="auto">
          <a:xfrm>
            <a:off x="6172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2" name="Rectangle 13"/>
          <p:cNvSpPr>
            <a:spLocks noChangeArrowheads="1"/>
          </p:cNvSpPr>
          <p:nvPr/>
        </p:nvSpPr>
        <p:spPr bwMode="auto">
          <a:xfrm>
            <a:off x="6172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3" name="Rectangle 14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4" name="Rectangle 15"/>
          <p:cNvSpPr>
            <a:spLocks noChangeArrowheads="1"/>
          </p:cNvSpPr>
          <p:nvPr/>
        </p:nvSpPr>
        <p:spPr bwMode="auto">
          <a:xfrm>
            <a:off x="71628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5" name="Rectangle 16"/>
          <p:cNvSpPr>
            <a:spLocks noChangeArrowheads="1"/>
          </p:cNvSpPr>
          <p:nvPr/>
        </p:nvSpPr>
        <p:spPr bwMode="auto">
          <a:xfrm>
            <a:off x="7162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6" name="Rectangle 17"/>
          <p:cNvSpPr>
            <a:spLocks noChangeArrowheads="1"/>
          </p:cNvSpPr>
          <p:nvPr/>
        </p:nvSpPr>
        <p:spPr bwMode="auto">
          <a:xfrm>
            <a:off x="7162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7" name="Rectangle 18"/>
          <p:cNvSpPr>
            <a:spLocks noChangeArrowheads="1"/>
          </p:cNvSpPr>
          <p:nvPr/>
        </p:nvSpPr>
        <p:spPr bwMode="auto">
          <a:xfrm>
            <a:off x="7162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8" name="Rectangle 19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79" name="Rectangle 20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0" name="Rectangle 21"/>
          <p:cNvSpPr>
            <a:spLocks noChangeArrowheads="1"/>
          </p:cNvSpPr>
          <p:nvPr/>
        </p:nvSpPr>
        <p:spPr bwMode="auto">
          <a:xfrm>
            <a:off x="8153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1" name="Rectangle 22"/>
          <p:cNvSpPr>
            <a:spLocks noChangeArrowheads="1"/>
          </p:cNvSpPr>
          <p:nvPr/>
        </p:nvSpPr>
        <p:spPr bwMode="auto">
          <a:xfrm>
            <a:off x="2209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2" name="Rectangle 23"/>
          <p:cNvSpPr>
            <a:spLocks noChangeArrowheads="1"/>
          </p:cNvSpPr>
          <p:nvPr/>
        </p:nvSpPr>
        <p:spPr bwMode="auto">
          <a:xfrm>
            <a:off x="2209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3" name="Rectangle 24"/>
          <p:cNvSpPr>
            <a:spLocks noChangeArrowheads="1"/>
          </p:cNvSpPr>
          <p:nvPr/>
        </p:nvSpPr>
        <p:spPr bwMode="auto">
          <a:xfrm>
            <a:off x="2209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4" name="Rectangle 25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5" name="Rectangle 26"/>
          <p:cNvSpPr>
            <a:spLocks noChangeArrowheads="1"/>
          </p:cNvSpPr>
          <p:nvPr/>
        </p:nvSpPr>
        <p:spPr bwMode="auto">
          <a:xfrm>
            <a:off x="3200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6" name="Rectangle 27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7" name="Rectangle 28"/>
          <p:cNvSpPr>
            <a:spLocks noChangeArrowheads="1"/>
          </p:cNvSpPr>
          <p:nvPr/>
        </p:nvSpPr>
        <p:spPr bwMode="auto">
          <a:xfrm>
            <a:off x="3200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8" name="Rectangle 29"/>
          <p:cNvSpPr>
            <a:spLocks noChangeArrowheads="1"/>
          </p:cNvSpPr>
          <p:nvPr/>
        </p:nvSpPr>
        <p:spPr bwMode="auto">
          <a:xfrm>
            <a:off x="41910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89" name="Rectangle 30"/>
          <p:cNvSpPr>
            <a:spLocks noChangeArrowheads="1"/>
          </p:cNvSpPr>
          <p:nvPr/>
        </p:nvSpPr>
        <p:spPr bwMode="auto">
          <a:xfrm>
            <a:off x="4191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0" name="Rectangle 31"/>
          <p:cNvSpPr>
            <a:spLocks noChangeArrowheads="1"/>
          </p:cNvSpPr>
          <p:nvPr/>
        </p:nvSpPr>
        <p:spPr bwMode="auto">
          <a:xfrm>
            <a:off x="4191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1" name="Rectangle 32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2" name="Rectangle 33"/>
          <p:cNvSpPr>
            <a:spLocks noChangeArrowheads="1"/>
          </p:cNvSpPr>
          <p:nvPr/>
        </p:nvSpPr>
        <p:spPr bwMode="auto">
          <a:xfrm>
            <a:off x="1219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3" name="Rectangle 34"/>
          <p:cNvSpPr>
            <a:spLocks noChangeArrowheads="1"/>
          </p:cNvSpPr>
          <p:nvPr/>
        </p:nvSpPr>
        <p:spPr bwMode="auto">
          <a:xfrm>
            <a:off x="1219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4" name="Rectangle 35"/>
          <p:cNvSpPr>
            <a:spLocks noChangeArrowheads="1"/>
          </p:cNvSpPr>
          <p:nvPr/>
        </p:nvSpPr>
        <p:spPr bwMode="auto">
          <a:xfrm>
            <a:off x="22098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5" name="Rectangle 36"/>
          <p:cNvSpPr>
            <a:spLocks noChangeArrowheads="1"/>
          </p:cNvSpPr>
          <p:nvPr/>
        </p:nvSpPr>
        <p:spPr bwMode="auto">
          <a:xfrm>
            <a:off x="12192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6" name="Rectangle 37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7" name="Rectangle 38"/>
          <p:cNvSpPr>
            <a:spLocks noChangeArrowheads="1"/>
          </p:cNvSpPr>
          <p:nvPr/>
        </p:nvSpPr>
        <p:spPr bwMode="auto">
          <a:xfrm>
            <a:off x="228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8" name="Rectangle 39"/>
          <p:cNvSpPr>
            <a:spLocks noChangeArrowheads="1"/>
          </p:cNvSpPr>
          <p:nvPr/>
        </p:nvSpPr>
        <p:spPr bwMode="auto">
          <a:xfrm>
            <a:off x="228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4999" name="Rectangle 40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000" name="Rectangle 41"/>
          <p:cNvSpPr>
            <a:spLocks noChangeArrowheads="1"/>
          </p:cNvSpPr>
          <p:nvPr/>
        </p:nvSpPr>
        <p:spPr bwMode="auto">
          <a:xfrm>
            <a:off x="-7620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001" name="Rectangle 42"/>
          <p:cNvSpPr>
            <a:spLocks noChangeArrowheads="1"/>
          </p:cNvSpPr>
          <p:nvPr/>
        </p:nvSpPr>
        <p:spPr bwMode="auto">
          <a:xfrm>
            <a:off x="-762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002" name="Rectangle 43"/>
          <p:cNvSpPr>
            <a:spLocks noChangeArrowheads="1"/>
          </p:cNvSpPr>
          <p:nvPr/>
        </p:nvSpPr>
        <p:spPr bwMode="auto">
          <a:xfrm>
            <a:off x="-762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003" name="Rectangle 44"/>
          <p:cNvSpPr>
            <a:spLocks noChangeArrowheads="1"/>
          </p:cNvSpPr>
          <p:nvPr/>
        </p:nvSpPr>
        <p:spPr bwMode="auto">
          <a:xfrm>
            <a:off x="-762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004" name="Freeform 45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5" name="Freeform 46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6" name="Freeform 47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7" name="Freeform 48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8" name="Freeform 49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9" name="Freeform 50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0" name="Freeform 51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1" name="Freeform 52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2" name="Freeform 53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3" name="Freeform 54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4" name="Freeform 55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5" name="Freeform 56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6" name="Freeform 57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7" name="Freeform 58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8" name="Freeform 59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9" name="Freeform 60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0" name="Freeform 61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1" name="Freeform 62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2" name="Freeform 63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3" name="Freeform 64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4" name="Freeform 65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5" name="Freeform 66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6" name="Freeform 67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7" name="Freeform 68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8" name="Freeform 69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9" name="Freeform 70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0" name="Freeform 71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1" name="Freeform 72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2" name="Freeform 73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3" name="Freeform 74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4" name="Freeform 75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5" name="Freeform 76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6" name="Freeform 77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7" name="Freeform 78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8" name="Freeform 79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9" name="Freeform 80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0" name="Freeform 81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1" name="Freeform 82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2" name="Freeform 83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3" name="Freeform 84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4" name="Freeform 85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5" name="Freeform 86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6" name="Freeform 87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7" name="Freeform 88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8" name="Freeform 89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9" name="Freeform 90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0" name="Freeform 91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1" name="Freeform 92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2" name="Freeform 93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3" name="Freeform 94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4" name="Freeform 95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5" name="Freeform 96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6" name="Freeform 97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7" name="Freeform 98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8" name="Freeform 99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9" name="Freeform 100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0" name="Freeform 101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1" name="Freeform 102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2" name="Freeform 103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3" name="Freeform 104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4" name="Freeform 105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5" name="Freeform 106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6" name="Freeform 107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7" name="Freeform 108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8" name="Freeform 109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9" name="Freeform 110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0" name="Freeform 111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1" name="Freeform 112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2" name="Freeform 113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3" name="Freeform 114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4" name="Freeform 115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5" name="Freeform 116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6" name="Freeform 117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7" name="Freeform 118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8" name="Freeform 119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9" name="Freeform 120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0" name="Freeform 121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1" name="Freeform 122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2" name="Freeform 123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3" name="Freeform 124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4" name="Freeform 125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5" name="Freeform 126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6" name="Freeform 127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7" name="Freeform 129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8" name="Freeform 130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9" name="Freeform 131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0" name="Freeform 132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1" name="Freeform 133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2" name="Freeform 134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3" name="Freeform 135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4" name="Freeform 136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5" name="Freeform 137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6" name="Freeform 138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7" name="Freeform 139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25987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25988" name="Rectangle 4"/>
          <p:cNvSpPr>
            <a:spLocks noChangeArrowheads="1"/>
          </p:cNvSpPr>
          <p:nvPr/>
        </p:nvSpPr>
        <p:spPr bwMode="auto">
          <a:xfrm>
            <a:off x="5181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89" name="Rectangle 5"/>
          <p:cNvSpPr>
            <a:spLocks noChangeArrowheads="1"/>
          </p:cNvSpPr>
          <p:nvPr/>
        </p:nvSpPr>
        <p:spPr bwMode="auto">
          <a:xfrm>
            <a:off x="5181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0" name="Rectangle 6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1" name="Rectangle 7"/>
          <p:cNvSpPr>
            <a:spLocks noChangeArrowheads="1"/>
          </p:cNvSpPr>
          <p:nvPr/>
        </p:nvSpPr>
        <p:spPr bwMode="auto">
          <a:xfrm>
            <a:off x="4191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2" name="Rectangle 8"/>
          <p:cNvSpPr>
            <a:spLocks noChangeArrowheads="1"/>
          </p:cNvSpPr>
          <p:nvPr/>
        </p:nvSpPr>
        <p:spPr bwMode="auto">
          <a:xfrm>
            <a:off x="8153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3" name="Rectangle 9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4" name="Rectangle 10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5" name="Rectangle 11"/>
          <p:cNvSpPr>
            <a:spLocks noChangeArrowheads="1"/>
          </p:cNvSpPr>
          <p:nvPr/>
        </p:nvSpPr>
        <p:spPr bwMode="auto">
          <a:xfrm>
            <a:off x="6172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6" name="Rectangle 12"/>
          <p:cNvSpPr>
            <a:spLocks noChangeArrowheads="1"/>
          </p:cNvSpPr>
          <p:nvPr/>
        </p:nvSpPr>
        <p:spPr bwMode="auto">
          <a:xfrm>
            <a:off x="6172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7" name="Rectangle 13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8" name="Rectangle 14"/>
          <p:cNvSpPr>
            <a:spLocks noChangeArrowheads="1"/>
          </p:cNvSpPr>
          <p:nvPr/>
        </p:nvSpPr>
        <p:spPr bwMode="auto">
          <a:xfrm>
            <a:off x="71628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5999" name="Rectangle 15"/>
          <p:cNvSpPr>
            <a:spLocks noChangeArrowheads="1"/>
          </p:cNvSpPr>
          <p:nvPr/>
        </p:nvSpPr>
        <p:spPr bwMode="auto">
          <a:xfrm>
            <a:off x="7162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0" name="Rectangle 16"/>
          <p:cNvSpPr>
            <a:spLocks noChangeArrowheads="1"/>
          </p:cNvSpPr>
          <p:nvPr/>
        </p:nvSpPr>
        <p:spPr bwMode="auto">
          <a:xfrm>
            <a:off x="7162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1" name="Rectangle 17"/>
          <p:cNvSpPr>
            <a:spLocks noChangeArrowheads="1"/>
          </p:cNvSpPr>
          <p:nvPr/>
        </p:nvSpPr>
        <p:spPr bwMode="auto">
          <a:xfrm>
            <a:off x="7162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2" name="Rectangle 18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3" name="Rectangle 19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4" name="Rectangle 21"/>
          <p:cNvSpPr>
            <a:spLocks noChangeArrowheads="1"/>
          </p:cNvSpPr>
          <p:nvPr/>
        </p:nvSpPr>
        <p:spPr bwMode="auto">
          <a:xfrm>
            <a:off x="2209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5" name="Rectangle 22"/>
          <p:cNvSpPr>
            <a:spLocks noChangeArrowheads="1"/>
          </p:cNvSpPr>
          <p:nvPr/>
        </p:nvSpPr>
        <p:spPr bwMode="auto">
          <a:xfrm>
            <a:off x="2209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6" name="Rectangle 23"/>
          <p:cNvSpPr>
            <a:spLocks noChangeArrowheads="1"/>
          </p:cNvSpPr>
          <p:nvPr/>
        </p:nvSpPr>
        <p:spPr bwMode="auto">
          <a:xfrm>
            <a:off x="2209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7" name="Rectangle 24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8" name="Rectangle 25"/>
          <p:cNvSpPr>
            <a:spLocks noChangeArrowheads="1"/>
          </p:cNvSpPr>
          <p:nvPr/>
        </p:nvSpPr>
        <p:spPr bwMode="auto">
          <a:xfrm>
            <a:off x="3200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09" name="Rectangle 26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0" name="Rectangle 27"/>
          <p:cNvSpPr>
            <a:spLocks noChangeArrowheads="1"/>
          </p:cNvSpPr>
          <p:nvPr/>
        </p:nvSpPr>
        <p:spPr bwMode="auto">
          <a:xfrm>
            <a:off x="3200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1" name="Rectangle 28"/>
          <p:cNvSpPr>
            <a:spLocks noChangeArrowheads="1"/>
          </p:cNvSpPr>
          <p:nvPr/>
        </p:nvSpPr>
        <p:spPr bwMode="auto">
          <a:xfrm>
            <a:off x="41910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2" name="Rectangle 30"/>
          <p:cNvSpPr>
            <a:spLocks noChangeArrowheads="1"/>
          </p:cNvSpPr>
          <p:nvPr/>
        </p:nvSpPr>
        <p:spPr bwMode="auto">
          <a:xfrm>
            <a:off x="4191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3" name="Rectangle 31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4" name="Rectangle 32"/>
          <p:cNvSpPr>
            <a:spLocks noChangeArrowheads="1"/>
          </p:cNvSpPr>
          <p:nvPr/>
        </p:nvSpPr>
        <p:spPr bwMode="auto">
          <a:xfrm>
            <a:off x="1219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5" name="Rectangle 33"/>
          <p:cNvSpPr>
            <a:spLocks noChangeArrowheads="1"/>
          </p:cNvSpPr>
          <p:nvPr/>
        </p:nvSpPr>
        <p:spPr bwMode="auto">
          <a:xfrm>
            <a:off x="1219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6" name="Rectangle 34"/>
          <p:cNvSpPr>
            <a:spLocks noChangeArrowheads="1"/>
          </p:cNvSpPr>
          <p:nvPr/>
        </p:nvSpPr>
        <p:spPr bwMode="auto">
          <a:xfrm>
            <a:off x="22098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7" name="Rectangle 35"/>
          <p:cNvSpPr>
            <a:spLocks noChangeArrowheads="1"/>
          </p:cNvSpPr>
          <p:nvPr/>
        </p:nvSpPr>
        <p:spPr bwMode="auto">
          <a:xfrm>
            <a:off x="12192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8" name="Rectangle 36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19" name="Rectangle 37"/>
          <p:cNvSpPr>
            <a:spLocks noChangeArrowheads="1"/>
          </p:cNvSpPr>
          <p:nvPr/>
        </p:nvSpPr>
        <p:spPr bwMode="auto">
          <a:xfrm>
            <a:off x="228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0" name="Rectangle 38"/>
          <p:cNvSpPr>
            <a:spLocks noChangeArrowheads="1"/>
          </p:cNvSpPr>
          <p:nvPr/>
        </p:nvSpPr>
        <p:spPr bwMode="auto">
          <a:xfrm>
            <a:off x="228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1" name="Rectangle 39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2" name="Rectangle 41"/>
          <p:cNvSpPr>
            <a:spLocks noChangeArrowheads="1"/>
          </p:cNvSpPr>
          <p:nvPr/>
        </p:nvSpPr>
        <p:spPr bwMode="auto">
          <a:xfrm>
            <a:off x="-762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3" name="Rectangle 42"/>
          <p:cNvSpPr>
            <a:spLocks noChangeArrowheads="1"/>
          </p:cNvSpPr>
          <p:nvPr/>
        </p:nvSpPr>
        <p:spPr bwMode="auto">
          <a:xfrm>
            <a:off x="-762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4" name="Rectangle 43"/>
          <p:cNvSpPr>
            <a:spLocks noChangeArrowheads="1"/>
          </p:cNvSpPr>
          <p:nvPr/>
        </p:nvSpPr>
        <p:spPr bwMode="auto">
          <a:xfrm>
            <a:off x="-762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6025" name="Freeform 44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6" name="Freeform 45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7" name="Freeform 46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8" name="Freeform 47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9" name="Freeform 48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0" name="Freeform 49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1" name="Freeform 50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2" name="Freeform 51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3" name="Freeform 52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4" name="Freeform 53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5" name="Freeform 54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6" name="Freeform 55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7" name="Freeform 56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8" name="Freeform 57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9" name="Freeform 58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0" name="Freeform 59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1" name="Freeform 60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2" name="Freeform 61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3" name="Freeform 62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4" name="Freeform 63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5" name="Freeform 64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6" name="Freeform 65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7" name="Freeform 66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8" name="Freeform 67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9" name="Freeform 68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0" name="Freeform 69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1" name="Freeform 70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2" name="Freeform 71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3" name="Freeform 72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4" name="Freeform 73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5" name="Freeform 74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6" name="Freeform 75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7" name="Freeform 76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8" name="Freeform 77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9" name="Freeform 78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0" name="Freeform 79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1" name="Freeform 80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2" name="Freeform 81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3" name="Freeform 82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4" name="Freeform 83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5" name="Freeform 84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6" name="Freeform 85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7" name="Freeform 86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8" name="Freeform 87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9" name="Freeform 88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0" name="Freeform 89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1" name="Freeform 90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2" name="Freeform 91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3" name="Freeform 92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4" name="Freeform 93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5" name="Freeform 94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6" name="Freeform 95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7" name="Freeform 96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8" name="Freeform 97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9" name="Freeform 98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0" name="Freeform 99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1" name="Freeform 100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2" name="Freeform 101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3" name="Freeform 102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4" name="Freeform 103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5" name="Freeform 104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6" name="Freeform 105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7" name="Freeform 106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8" name="Freeform 107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9" name="Freeform 108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0" name="Freeform 109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1" name="Freeform 110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2" name="Freeform 111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3" name="Freeform 112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4" name="Freeform 113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5" name="Freeform 114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6" name="Freeform 115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7" name="Freeform 116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8" name="Freeform 117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9" name="Freeform 118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0" name="Freeform 119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1" name="Freeform 120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2" name="Freeform 121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3" name="Freeform 122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4" name="Freeform 123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5" name="Freeform 124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6" name="Freeform 125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7" name="Freeform 126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8" name="Freeform 127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9" name="Freeform 128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0" name="Freeform 129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1" name="Freeform 130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2" name="Freeform 131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3" name="Freeform 132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4" name="Freeform 133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5" name="Freeform 134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6" name="Freeform 135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7" name="Freeform 136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8" name="Freeform 137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27011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27012" name="Rectangle 4"/>
          <p:cNvSpPr>
            <a:spLocks noChangeArrowheads="1"/>
          </p:cNvSpPr>
          <p:nvPr/>
        </p:nvSpPr>
        <p:spPr bwMode="auto">
          <a:xfrm>
            <a:off x="5181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3" name="Rectangle 5"/>
          <p:cNvSpPr>
            <a:spLocks noChangeArrowheads="1"/>
          </p:cNvSpPr>
          <p:nvPr/>
        </p:nvSpPr>
        <p:spPr bwMode="auto">
          <a:xfrm>
            <a:off x="5181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4" name="Rectangle 6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5" name="Rectangle 7"/>
          <p:cNvSpPr>
            <a:spLocks noChangeArrowheads="1"/>
          </p:cNvSpPr>
          <p:nvPr/>
        </p:nvSpPr>
        <p:spPr bwMode="auto">
          <a:xfrm>
            <a:off x="4191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6" name="Rectangle 8"/>
          <p:cNvSpPr>
            <a:spLocks noChangeArrowheads="1"/>
          </p:cNvSpPr>
          <p:nvPr/>
        </p:nvSpPr>
        <p:spPr bwMode="auto">
          <a:xfrm>
            <a:off x="8153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7" name="Rectangle 9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8" name="Rectangle 10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19" name="Rectangle 11"/>
          <p:cNvSpPr>
            <a:spLocks noChangeArrowheads="1"/>
          </p:cNvSpPr>
          <p:nvPr/>
        </p:nvSpPr>
        <p:spPr bwMode="auto">
          <a:xfrm>
            <a:off x="6172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0" name="Rectangle 12"/>
          <p:cNvSpPr>
            <a:spLocks noChangeArrowheads="1"/>
          </p:cNvSpPr>
          <p:nvPr/>
        </p:nvSpPr>
        <p:spPr bwMode="auto">
          <a:xfrm>
            <a:off x="6172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1" name="Rectangle 13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2" name="Rectangle 14"/>
          <p:cNvSpPr>
            <a:spLocks noChangeArrowheads="1"/>
          </p:cNvSpPr>
          <p:nvPr/>
        </p:nvSpPr>
        <p:spPr bwMode="auto">
          <a:xfrm>
            <a:off x="71628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3" name="Rectangle 15"/>
          <p:cNvSpPr>
            <a:spLocks noChangeArrowheads="1"/>
          </p:cNvSpPr>
          <p:nvPr/>
        </p:nvSpPr>
        <p:spPr bwMode="auto">
          <a:xfrm>
            <a:off x="7162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4" name="Rectangle 16"/>
          <p:cNvSpPr>
            <a:spLocks noChangeArrowheads="1"/>
          </p:cNvSpPr>
          <p:nvPr/>
        </p:nvSpPr>
        <p:spPr bwMode="auto">
          <a:xfrm>
            <a:off x="7162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5" name="Rectangle 17"/>
          <p:cNvSpPr>
            <a:spLocks noChangeArrowheads="1"/>
          </p:cNvSpPr>
          <p:nvPr/>
        </p:nvSpPr>
        <p:spPr bwMode="auto">
          <a:xfrm>
            <a:off x="7162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6" name="Rectangle 18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7" name="Rectangle 19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8" name="Rectangle 20"/>
          <p:cNvSpPr>
            <a:spLocks noChangeArrowheads="1"/>
          </p:cNvSpPr>
          <p:nvPr/>
        </p:nvSpPr>
        <p:spPr bwMode="auto">
          <a:xfrm>
            <a:off x="2209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29" name="Rectangle 21"/>
          <p:cNvSpPr>
            <a:spLocks noChangeArrowheads="1"/>
          </p:cNvSpPr>
          <p:nvPr/>
        </p:nvSpPr>
        <p:spPr bwMode="auto">
          <a:xfrm>
            <a:off x="2209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0" name="Rectangle 22"/>
          <p:cNvSpPr>
            <a:spLocks noChangeArrowheads="1"/>
          </p:cNvSpPr>
          <p:nvPr/>
        </p:nvSpPr>
        <p:spPr bwMode="auto">
          <a:xfrm>
            <a:off x="2209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1" name="Rectangle 23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2" name="Rectangle 24"/>
          <p:cNvSpPr>
            <a:spLocks noChangeArrowheads="1"/>
          </p:cNvSpPr>
          <p:nvPr/>
        </p:nvSpPr>
        <p:spPr bwMode="auto">
          <a:xfrm>
            <a:off x="3200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3" name="Rectangle 25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4" name="Rectangle 27"/>
          <p:cNvSpPr>
            <a:spLocks noChangeArrowheads="1"/>
          </p:cNvSpPr>
          <p:nvPr/>
        </p:nvSpPr>
        <p:spPr bwMode="auto">
          <a:xfrm>
            <a:off x="41910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5" name="Rectangle 28"/>
          <p:cNvSpPr>
            <a:spLocks noChangeArrowheads="1"/>
          </p:cNvSpPr>
          <p:nvPr/>
        </p:nvSpPr>
        <p:spPr bwMode="auto">
          <a:xfrm>
            <a:off x="4191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6" name="Rectangle 29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7" name="Rectangle 31"/>
          <p:cNvSpPr>
            <a:spLocks noChangeArrowheads="1"/>
          </p:cNvSpPr>
          <p:nvPr/>
        </p:nvSpPr>
        <p:spPr bwMode="auto">
          <a:xfrm>
            <a:off x="1219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8" name="Rectangle 33"/>
          <p:cNvSpPr>
            <a:spLocks noChangeArrowheads="1"/>
          </p:cNvSpPr>
          <p:nvPr/>
        </p:nvSpPr>
        <p:spPr bwMode="auto">
          <a:xfrm>
            <a:off x="12192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39" name="Rectangle 34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0" name="Rectangle 35"/>
          <p:cNvSpPr>
            <a:spLocks noChangeArrowheads="1"/>
          </p:cNvSpPr>
          <p:nvPr/>
        </p:nvSpPr>
        <p:spPr bwMode="auto">
          <a:xfrm>
            <a:off x="228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1" name="Rectangle 36"/>
          <p:cNvSpPr>
            <a:spLocks noChangeArrowheads="1"/>
          </p:cNvSpPr>
          <p:nvPr/>
        </p:nvSpPr>
        <p:spPr bwMode="auto">
          <a:xfrm>
            <a:off x="2286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2" name="Rectangle 37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3" name="Rectangle 38"/>
          <p:cNvSpPr>
            <a:spLocks noChangeArrowheads="1"/>
          </p:cNvSpPr>
          <p:nvPr/>
        </p:nvSpPr>
        <p:spPr bwMode="auto">
          <a:xfrm>
            <a:off x="-762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4" name="Rectangle 39"/>
          <p:cNvSpPr>
            <a:spLocks noChangeArrowheads="1"/>
          </p:cNvSpPr>
          <p:nvPr/>
        </p:nvSpPr>
        <p:spPr bwMode="auto">
          <a:xfrm>
            <a:off x="-762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5" name="Rectangle 40"/>
          <p:cNvSpPr>
            <a:spLocks noChangeArrowheads="1"/>
          </p:cNvSpPr>
          <p:nvPr/>
        </p:nvSpPr>
        <p:spPr bwMode="auto">
          <a:xfrm>
            <a:off x="-762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7046" name="Freeform 41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47" name="Freeform 42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48" name="Freeform 43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49" name="Freeform 44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0" name="Freeform 45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1" name="Freeform 46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2" name="Freeform 47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3" name="Freeform 48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4" name="Freeform 49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5" name="Freeform 50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6" name="Freeform 51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7" name="Freeform 52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8" name="Freeform 53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59" name="Freeform 54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0" name="Freeform 55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1" name="Freeform 56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2" name="Freeform 57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3" name="Freeform 58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4" name="Freeform 59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5" name="Freeform 60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6" name="Freeform 61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7" name="Freeform 62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8" name="Freeform 63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9" name="Freeform 64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0" name="Freeform 65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1" name="Freeform 66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2" name="Freeform 67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3" name="Freeform 68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4" name="Freeform 69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5" name="Freeform 70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6" name="Freeform 71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7" name="Freeform 72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8" name="Freeform 73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9" name="Freeform 74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0" name="Freeform 75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1" name="Freeform 76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2" name="Freeform 77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3" name="Freeform 78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4" name="Freeform 79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5" name="Freeform 80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6" name="Freeform 81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7" name="Freeform 82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8" name="Freeform 83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9" name="Freeform 84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0" name="Freeform 85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1" name="Freeform 86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2" name="Freeform 87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3" name="Freeform 88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4" name="Freeform 89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5" name="Freeform 90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6" name="Freeform 91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7" name="Freeform 92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8" name="Freeform 93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9" name="Freeform 94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0" name="Freeform 95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1" name="Freeform 96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2" name="Freeform 97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3" name="Freeform 98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4" name="Freeform 99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5" name="Freeform 100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6" name="Freeform 101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7" name="Freeform 102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8" name="Freeform 103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9" name="Freeform 104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0" name="Freeform 105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1" name="Freeform 106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2" name="Freeform 107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3" name="Freeform 108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4" name="Freeform 109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5" name="Freeform 110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6" name="Freeform 111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7" name="Freeform 112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8" name="Freeform 113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9" name="Freeform 114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0" name="Freeform 115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1" name="Freeform 116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2" name="Freeform 117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3" name="Freeform 118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4" name="Freeform 119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5" name="Freeform 120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6" name="Freeform 121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7" name="Freeform 122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8" name="Freeform 123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9" name="Freeform 124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0" name="Freeform 125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1" name="Freeform 126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2" name="Freeform 127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3" name="Freeform 128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4" name="Freeform 129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5" name="Freeform 130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6" name="Freeform 131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7" name="Freeform 132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8" name="Freeform 133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9" name="Freeform 134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28035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28036" name="Rectangle 4"/>
          <p:cNvSpPr>
            <a:spLocks noChangeArrowheads="1"/>
          </p:cNvSpPr>
          <p:nvPr/>
        </p:nvSpPr>
        <p:spPr bwMode="auto">
          <a:xfrm>
            <a:off x="5181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37" name="Rectangle 6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38" name="Rectangle 7"/>
          <p:cNvSpPr>
            <a:spLocks noChangeArrowheads="1"/>
          </p:cNvSpPr>
          <p:nvPr/>
        </p:nvSpPr>
        <p:spPr bwMode="auto">
          <a:xfrm>
            <a:off x="41910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39" name="Rectangle 8"/>
          <p:cNvSpPr>
            <a:spLocks noChangeArrowheads="1"/>
          </p:cNvSpPr>
          <p:nvPr/>
        </p:nvSpPr>
        <p:spPr bwMode="auto">
          <a:xfrm>
            <a:off x="8153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0" name="Rectangle 9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1" name="Rectangle 10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2" name="Rectangle 11"/>
          <p:cNvSpPr>
            <a:spLocks noChangeArrowheads="1"/>
          </p:cNvSpPr>
          <p:nvPr/>
        </p:nvSpPr>
        <p:spPr bwMode="auto">
          <a:xfrm>
            <a:off x="6172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3" name="Rectangle 12"/>
          <p:cNvSpPr>
            <a:spLocks noChangeArrowheads="1"/>
          </p:cNvSpPr>
          <p:nvPr/>
        </p:nvSpPr>
        <p:spPr bwMode="auto">
          <a:xfrm>
            <a:off x="6172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4" name="Rectangle 13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5" name="Rectangle 15"/>
          <p:cNvSpPr>
            <a:spLocks noChangeArrowheads="1"/>
          </p:cNvSpPr>
          <p:nvPr/>
        </p:nvSpPr>
        <p:spPr bwMode="auto">
          <a:xfrm>
            <a:off x="7162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6" name="Rectangle 16"/>
          <p:cNvSpPr>
            <a:spLocks noChangeArrowheads="1"/>
          </p:cNvSpPr>
          <p:nvPr/>
        </p:nvSpPr>
        <p:spPr bwMode="auto">
          <a:xfrm>
            <a:off x="7162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7" name="Rectangle 18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8" name="Rectangle 19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49" name="Rectangle 20"/>
          <p:cNvSpPr>
            <a:spLocks noChangeArrowheads="1"/>
          </p:cNvSpPr>
          <p:nvPr/>
        </p:nvSpPr>
        <p:spPr bwMode="auto">
          <a:xfrm>
            <a:off x="2209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0" name="Rectangle 21"/>
          <p:cNvSpPr>
            <a:spLocks noChangeArrowheads="1"/>
          </p:cNvSpPr>
          <p:nvPr/>
        </p:nvSpPr>
        <p:spPr bwMode="auto">
          <a:xfrm>
            <a:off x="2209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1" name="Rectangle 22"/>
          <p:cNvSpPr>
            <a:spLocks noChangeArrowheads="1"/>
          </p:cNvSpPr>
          <p:nvPr/>
        </p:nvSpPr>
        <p:spPr bwMode="auto">
          <a:xfrm>
            <a:off x="2209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2" name="Rectangle 23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3" name="Rectangle 24"/>
          <p:cNvSpPr>
            <a:spLocks noChangeArrowheads="1"/>
          </p:cNvSpPr>
          <p:nvPr/>
        </p:nvSpPr>
        <p:spPr bwMode="auto">
          <a:xfrm>
            <a:off x="3200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4" name="Rectangle 25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5" name="Rectangle 26"/>
          <p:cNvSpPr>
            <a:spLocks noChangeArrowheads="1"/>
          </p:cNvSpPr>
          <p:nvPr/>
        </p:nvSpPr>
        <p:spPr bwMode="auto">
          <a:xfrm>
            <a:off x="41910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6" name="Rectangle 27"/>
          <p:cNvSpPr>
            <a:spLocks noChangeArrowheads="1"/>
          </p:cNvSpPr>
          <p:nvPr/>
        </p:nvSpPr>
        <p:spPr bwMode="auto">
          <a:xfrm>
            <a:off x="4191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7" name="Rectangle 28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8" name="Rectangle 30"/>
          <p:cNvSpPr>
            <a:spLocks noChangeArrowheads="1"/>
          </p:cNvSpPr>
          <p:nvPr/>
        </p:nvSpPr>
        <p:spPr bwMode="auto">
          <a:xfrm>
            <a:off x="12192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59" name="Rectangle 31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60" name="Rectangle 32"/>
          <p:cNvSpPr>
            <a:spLocks noChangeArrowheads="1"/>
          </p:cNvSpPr>
          <p:nvPr/>
        </p:nvSpPr>
        <p:spPr bwMode="auto">
          <a:xfrm>
            <a:off x="228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61" name="Rectangle 34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62" name="Rectangle 35"/>
          <p:cNvSpPr>
            <a:spLocks noChangeArrowheads="1"/>
          </p:cNvSpPr>
          <p:nvPr/>
        </p:nvSpPr>
        <p:spPr bwMode="auto">
          <a:xfrm>
            <a:off x="-762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63" name="Rectangle 36"/>
          <p:cNvSpPr>
            <a:spLocks noChangeArrowheads="1"/>
          </p:cNvSpPr>
          <p:nvPr/>
        </p:nvSpPr>
        <p:spPr bwMode="auto">
          <a:xfrm>
            <a:off x="-762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8064" name="Freeform 38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5" name="Freeform 39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6" name="Freeform 40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7" name="Freeform 41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8" name="Freeform 42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9" name="Freeform 43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0" name="Freeform 44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1" name="Freeform 45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2" name="Freeform 46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3" name="Freeform 47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4" name="Freeform 48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5" name="Freeform 49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6" name="Freeform 50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7" name="Freeform 51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8" name="Freeform 52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9" name="Freeform 53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0" name="Freeform 54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1" name="Freeform 55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2" name="Freeform 56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3" name="Freeform 57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4" name="Freeform 58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5" name="Freeform 59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6" name="Freeform 60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7" name="Freeform 61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8" name="Freeform 62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9" name="Freeform 63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0" name="Freeform 64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1" name="Freeform 65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2" name="Freeform 66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3" name="Freeform 67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4" name="Freeform 68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5" name="Freeform 69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6" name="Freeform 70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7" name="Freeform 71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8" name="Freeform 72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9" name="Freeform 73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0" name="Freeform 74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1" name="Freeform 75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2" name="Freeform 76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3" name="Freeform 77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4" name="Freeform 78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5" name="Freeform 79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6" name="Freeform 80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7" name="Freeform 81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8" name="Freeform 82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9" name="Freeform 83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0" name="Freeform 84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1" name="Freeform 85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2" name="Freeform 86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3" name="Freeform 87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4" name="Freeform 88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5" name="Freeform 89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6" name="Freeform 90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7" name="Freeform 91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8" name="Freeform 92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9" name="Freeform 93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0" name="Freeform 94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1" name="Freeform 95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2" name="Freeform 96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3" name="Freeform 97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4" name="Freeform 98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5" name="Freeform 99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6" name="Freeform 100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7" name="Freeform 101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8" name="Freeform 102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9" name="Freeform 103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0" name="Freeform 104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1" name="Freeform 105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2" name="Freeform 106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3" name="Freeform 107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4" name="Freeform 108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5" name="Freeform 109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6" name="Freeform 110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7" name="Freeform 111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8" name="Freeform 112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9" name="Freeform 113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0" name="Freeform 114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1" name="Freeform 115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2" name="Freeform 116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3" name="Freeform 117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4" name="Freeform 118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5" name="Freeform 119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6" name="Freeform 120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7" name="Freeform 121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8" name="Freeform 122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9" name="Freeform 123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0" name="Freeform 124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1" name="Freeform 125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2" name="Freeform 126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3" name="Freeform 127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4" name="Freeform 128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5" name="Freeform 129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6" name="Freeform 130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7" name="Freeform 131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29059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29060" name="Rectangle 5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1" name="Rectangle 7"/>
          <p:cNvSpPr>
            <a:spLocks noChangeArrowheads="1"/>
          </p:cNvSpPr>
          <p:nvPr/>
        </p:nvSpPr>
        <p:spPr bwMode="auto">
          <a:xfrm>
            <a:off x="81534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2" name="Rectangle 8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3" name="Rectangle 9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4" name="Rectangle 10"/>
          <p:cNvSpPr>
            <a:spLocks noChangeArrowheads="1"/>
          </p:cNvSpPr>
          <p:nvPr/>
        </p:nvSpPr>
        <p:spPr bwMode="auto">
          <a:xfrm>
            <a:off x="6172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5" name="Rectangle 11"/>
          <p:cNvSpPr>
            <a:spLocks noChangeArrowheads="1"/>
          </p:cNvSpPr>
          <p:nvPr/>
        </p:nvSpPr>
        <p:spPr bwMode="auto">
          <a:xfrm>
            <a:off x="61722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6" name="Rectangle 12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7" name="Rectangle 13"/>
          <p:cNvSpPr>
            <a:spLocks noChangeArrowheads="1"/>
          </p:cNvSpPr>
          <p:nvPr/>
        </p:nvSpPr>
        <p:spPr bwMode="auto">
          <a:xfrm>
            <a:off x="71628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8" name="Rectangle 15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69" name="Rectangle 16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0" name="Rectangle 18"/>
          <p:cNvSpPr>
            <a:spLocks noChangeArrowheads="1"/>
          </p:cNvSpPr>
          <p:nvPr/>
        </p:nvSpPr>
        <p:spPr bwMode="auto">
          <a:xfrm>
            <a:off x="22098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1" name="Rectangle 19"/>
          <p:cNvSpPr>
            <a:spLocks noChangeArrowheads="1"/>
          </p:cNvSpPr>
          <p:nvPr/>
        </p:nvSpPr>
        <p:spPr bwMode="auto">
          <a:xfrm>
            <a:off x="22098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2" name="Rectangle 20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3" name="Rectangle 21"/>
          <p:cNvSpPr>
            <a:spLocks noChangeArrowheads="1"/>
          </p:cNvSpPr>
          <p:nvPr/>
        </p:nvSpPr>
        <p:spPr bwMode="auto">
          <a:xfrm>
            <a:off x="3200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4" name="Rectangle 22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5" name="Rectangle 24"/>
          <p:cNvSpPr>
            <a:spLocks noChangeArrowheads="1"/>
          </p:cNvSpPr>
          <p:nvPr/>
        </p:nvSpPr>
        <p:spPr bwMode="auto">
          <a:xfrm>
            <a:off x="41910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6" name="Rectangle 25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7" name="Rectangle 27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8" name="Rectangle 28"/>
          <p:cNvSpPr>
            <a:spLocks noChangeArrowheads="1"/>
          </p:cNvSpPr>
          <p:nvPr/>
        </p:nvSpPr>
        <p:spPr bwMode="auto">
          <a:xfrm>
            <a:off x="2286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79" name="Rectangle 29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80" name="Rectangle 30"/>
          <p:cNvSpPr>
            <a:spLocks noChangeArrowheads="1"/>
          </p:cNvSpPr>
          <p:nvPr/>
        </p:nvSpPr>
        <p:spPr bwMode="auto">
          <a:xfrm>
            <a:off x="-7620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9081" name="Freeform 32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2" name="Freeform 33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3" name="Freeform 34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4" name="Freeform 35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5" name="Freeform 36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6" name="Freeform 37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7" name="Freeform 38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8" name="Freeform 39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89" name="Freeform 40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0" name="Freeform 41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1" name="Freeform 42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2" name="Freeform 43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3" name="Freeform 44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4" name="Freeform 45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5" name="Freeform 46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6" name="Freeform 47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7" name="Freeform 48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8" name="Freeform 49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99" name="Freeform 50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0" name="Freeform 51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1" name="Freeform 52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2" name="Freeform 53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3" name="Freeform 54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4" name="Freeform 55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5" name="Freeform 56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6" name="Freeform 57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7" name="Freeform 58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8" name="Freeform 59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09" name="Freeform 60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0" name="Freeform 61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1" name="Freeform 62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2" name="Freeform 63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3" name="Freeform 64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4" name="Freeform 65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5" name="Freeform 66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6" name="Freeform 67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7" name="Freeform 68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8" name="Freeform 69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19" name="Freeform 70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0" name="Freeform 71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1" name="Freeform 72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2" name="Freeform 73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3" name="Freeform 74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4" name="Freeform 75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5" name="Freeform 76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6" name="Freeform 77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7" name="Freeform 78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8" name="Freeform 79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29" name="Freeform 80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0" name="Freeform 81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1" name="Freeform 82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2" name="Freeform 83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3" name="Freeform 84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4" name="Freeform 85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5" name="Freeform 86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6" name="Freeform 87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7" name="Freeform 88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8" name="Freeform 89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39" name="Freeform 90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0" name="Freeform 91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1" name="Freeform 92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2" name="Freeform 93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3" name="Freeform 94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4" name="Freeform 95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5" name="Freeform 96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6" name="Freeform 97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7" name="Freeform 98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8" name="Freeform 99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9" name="Freeform 100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0" name="Freeform 101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1" name="Freeform 102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2" name="Freeform 103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3" name="Freeform 104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4" name="Freeform 105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5" name="Freeform 106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6" name="Freeform 107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7" name="Freeform 108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8" name="Freeform 109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9" name="Freeform 110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0" name="Freeform 111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1" name="Freeform 112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2" name="Freeform 113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3" name="Freeform 114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4" name="Freeform 115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5" name="Freeform 116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6" name="Freeform 117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7" name="Freeform 118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8" name="Freeform 119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9" name="Freeform 120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70" name="Freeform 121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71" name="Freeform 122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72" name="Freeform 123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73" name="Freeform 124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74" name="Freeform 125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0083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0084" name="Rectangle 4"/>
          <p:cNvSpPr>
            <a:spLocks noChangeArrowheads="1"/>
          </p:cNvSpPr>
          <p:nvPr/>
        </p:nvSpPr>
        <p:spPr bwMode="auto">
          <a:xfrm>
            <a:off x="5181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85" name="Rectangle 6"/>
          <p:cNvSpPr>
            <a:spLocks noChangeArrowheads="1"/>
          </p:cNvSpPr>
          <p:nvPr/>
        </p:nvSpPr>
        <p:spPr bwMode="auto">
          <a:xfrm>
            <a:off x="5181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86" name="Rectangle 7"/>
          <p:cNvSpPr>
            <a:spLocks noChangeArrowheads="1"/>
          </p:cNvSpPr>
          <p:nvPr/>
        </p:nvSpPr>
        <p:spPr bwMode="auto">
          <a:xfrm>
            <a:off x="61722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87" name="Rectangle 10"/>
          <p:cNvSpPr>
            <a:spLocks noChangeArrowheads="1"/>
          </p:cNvSpPr>
          <p:nvPr/>
        </p:nvSpPr>
        <p:spPr bwMode="auto">
          <a:xfrm>
            <a:off x="61722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88" name="Rectangle 12"/>
          <p:cNvSpPr>
            <a:spLocks noChangeArrowheads="1"/>
          </p:cNvSpPr>
          <p:nvPr/>
        </p:nvSpPr>
        <p:spPr bwMode="auto">
          <a:xfrm>
            <a:off x="8153400" y="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89" name="Rectangle 13"/>
          <p:cNvSpPr>
            <a:spLocks noChangeArrowheads="1"/>
          </p:cNvSpPr>
          <p:nvPr/>
        </p:nvSpPr>
        <p:spPr bwMode="auto">
          <a:xfrm>
            <a:off x="81534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0" name="Rectangle 16"/>
          <p:cNvSpPr>
            <a:spLocks noChangeArrowheads="1"/>
          </p:cNvSpPr>
          <p:nvPr/>
        </p:nvSpPr>
        <p:spPr bwMode="auto">
          <a:xfrm>
            <a:off x="32004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1" name="Rectangle 18"/>
          <p:cNvSpPr>
            <a:spLocks noChangeArrowheads="1"/>
          </p:cNvSpPr>
          <p:nvPr/>
        </p:nvSpPr>
        <p:spPr bwMode="auto">
          <a:xfrm>
            <a:off x="3200400" y="33528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2" name="Rectangle 20"/>
          <p:cNvSpPr>
            <a:spLocks noChangeArrowheads="1"/>
          </p:cNvSpPr>
          <p:nvPr/>
        </p:nvSpPr>
        <p:spPr bwMode="auto">
          <a:xfrm>
            <a:off x="1219200" y="16002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3" name="Rectangle 21"/>
          <p:cNvSpPr>
            <a:spLocks noChangeArrowheads="1"/>
          </p:cNvSpPr>
          <p:nvPr/>
        </p:nvSpPr>
        <p:spPr bwMode="auto">
          <a:xfrm>
            <a:off x="228600" y="5105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4" name="Rectangle 23"/>
          <p:cNvSpPr>
            <a:spLocks noChangeArrowheads="1"/>
          </p:cNvSpPr>
          <p:nvPr/>
        </p:nvSpPr>
        <p:spPr bwMode="auto">
          <a:xfrm>
            <a:off x="228600" y="-152400"/>
            <a:ext cx="990600" cy="1752600"/>
          </a:xfrm>
          <a:prstGeom prst="rect">
            <a:avLst/>
          </a:prstGeom>
          <a:solidFill>
            <a:srgbClr val="996633"/>
          </a:solidFill>
          <a:ln w="762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095" name="Freeform 25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96" name="Freeform 26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97" name="Freeform 27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98" name="Freeform 28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99" name="Freeform 29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0" name="Freeform 30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1" name="Freeform 31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2" name="Freeform 32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3" name="Freeform 33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4" name="Freeform 34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5" name="Freeform 35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6" name="Freeform 36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7" name="Freeform 37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8" name="Freeform 38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09" name="Freeform 39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0" name="Freeform 40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1" name="Freeform 41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2" name="Freeform 42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3" name="Freeform 43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4" name="Freeform 44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5" name="Freeform 45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6" name="Freeform 46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7" name="Freeform 47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8" name="Freeform 48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19" name="Freeform 49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0" name="Freeform 50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1" name="Freeform 51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2" name="Freeform 52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3" name="Freeform 53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4" name="Freeform 54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5" name="Freeform 55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6" name="Freeform 56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7" name="Freeform 57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8" name="Freeform 58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9" name="Freeform 59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0" name="Freeform 60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1" name="Freeform 61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2" name="Freeform 62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3" name="Freeform 63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4" name="Freeform 64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5" name="Freeform 65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6" name="Freeform 66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7" name="Freeform 67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8" name="Freeform 68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9" name="Freeform 69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0" name="Freeform 70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1" name="Freeform 71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2" name="Freeform 72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3" name="Freeform 73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4" name="Freeform 74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5" name="Freeform 75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6" name="Freeform 76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7" name="Freeform 77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8" name="Freeform 78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9" name="Freeform 79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0" name="Freeform 80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1" name="Freeform 81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2" name="Freeform 82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3" name="Freeform 83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4" name="Freeform 84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5" name="Freeform 85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6" name="Freeform 86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7" name="Freeform 87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8" name="Freeform 88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9" name="Freeform 89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0" name="Freeform 90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1" name="Freeform 91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2" name="Freeform 92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3" name="Freeform 93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4" name="Freeform 94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5" name="Freeform 95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6" name="Freeform 96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7" name="Freeform 97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8" name="Freeform 98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9" name="Freeform 99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0" name="Freeform 100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1" name="Freeform 101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2" name="Freeform 102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3" name="Freeform 103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4" name="Freeform 104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5" name="Freeform 105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6" name="Freeform 106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7" name="Freeform 107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8" name="Freeform 108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9" name="Freeform 109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0" name="Freeform 110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1" name="Freeform 111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2" name="Freeform 112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3" name="Freeform 113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4" name="Freeform 114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5" name="Freeform 115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6" name="Freeform 116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7" name="Freeform 117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8" name="Freeform 118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1107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1108" name="Freeform 15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09" name="Freeform 16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0" name="Freeform 17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1" name="Freeform 18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2" name="Freeform 19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3" name="Freeform 20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4" name="Freeform 21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5" name="Freeform 22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6" name="Freeform 23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7" name="Freeform 24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8" name="Freeform 25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9" name="Freeform 26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0" name="Freeform 27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1" name="Freeform 28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2" name="Freeform 29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3" name="Freeform 30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4" name="Freeform 31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5" name="Freeform 32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6" name="Freeform 33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7" name="Freeform 34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8" name="Freeform 35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9" name="Freeform 36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0" name="Freeform 37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1" name="Freeform 38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2" name="Freeform 39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3" name="Freeform 40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4" name="Freeform 41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5" name="Freeform 42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6" name="Freeform 43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7" name="Freeform 44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8" name="Freeform 45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9" name="Freeform 46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0" name="Freeform 47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1" name="Freeform 48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2" name="Freeform 49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3" name="Freeform 50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4" name="Freeform 51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5" name="Freeform 52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6" name="Freeform 53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7" name="Freeform 54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8" name="Freeform 55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9" name="Freeform 56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0" name="Freeform 57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1" name="Freeform 58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2" name="Freeform 59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3" name="Freeform 60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4" name="Freeform 61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5" name="Freeform 62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6" name="Freeform 63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7" name="Freeform 64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8" name="Freeform 65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9" name="Freeform 66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0" name="Freeform 67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1" name="Freeform 68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2" name="Freeform 69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3" name="Freeform 70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4" name="Freeform 71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5" name="Freeform 72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6" name="Freeform 73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7" name="Freeform 74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8" name="Freeform 75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9" name="Freeform 76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0" name="Freeform 77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1" name="Freeform 78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2" name="Freeform 79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3" name="Freeform 80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4" name="Freeform 81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5" name="Freeform 82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6" name="Freeform 83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7" name="Freeform 84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8" name="Freeform 85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9" name="Freeform 86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0" name="Freeform 87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1" name="Freeform 88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2" name="Freeform 89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3" name="Freeform 90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4" name="Freeform 91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5" name="Freeform 92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6" name="Freeform 93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7" name="Freeform 94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8" name="Freeform 95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9" name="Freeform 96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0" name="Freeform 97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1" name="Freeform 98"/>
          <p:cNvSpPr>
            <a:spLocks/>
          </p:cNvSpPr>
          <p:nvPr/>
        </p:nvSpPr>
        <p:spPr bwMode="auto">
          <a:xfrm rot="-6953413">
            <a:off x="2933700" y="-1028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2" name="Freeform 99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3" name="Freeform 100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4" name="Freeform 101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5" name="Freeform 102"/>
          <p:cNvSpPr>
            <a:spLocks/>
          </p:cNvSpPr>
          <p:nvPr/>
        </p:nvSpPr>
        <p:spPr bwMode="auto">
          <a:xfrm>
            <a:off x="4572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6" name="Freeform 103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7" name="Freeform 104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8" name="Freeform 105"/>
          <p:cNvSpPr>
            <a:spLocks/>
          </p:cNvSpPr>
          <p:nvPr/>
        </p:nvSpPr>
        <p:spPr bwMode="auto">
          <a:xfrm rot="4738407">
            <a:off x="-2705100" y="23241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9" name="Freeform 106"/>
          <p:cNvSpPr>
            <a:spLocks/>
          </p:cNvSpPr>
          <p:nvPr/>
        </p:nvSpPr>
        <p:spPr bwMode="auto">
          <a:xfrm rot="4738407">
            <a:off x="-190500" y="-7239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00" name="Freeform 107"/>
          <p:cNvSpPr>
            <a:spLocks/>
          </p:cNvSpPr>
          <p:nvPr/>
        </p:nvSpPr>
        <p:spPr bwMode="auto">
          <a:xfrm rot="4738407">
            <a:off x="-114300" y="14097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01" name="Freeform 108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7284" name="Rectangle 4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762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7285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914400"/>
            <a:ext cx="5334000" cy="3571875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8215" name="Rectangle 7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2131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2132" name="Freeform 4"/>
          <p:cNvSpPr>
            <a:spLocks/>
          </p:cNvSpPr>
          <p:nvPr/>
        </p:nvSpPr>
        <p:spPr bwMode="auto">
          <a:xfrm>
            <a:off x="-150813" y="428625"/>
            <a:ext cx="1330326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3" name="Freeform 5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4" name="Freeform 6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5" name="Freeform 7"/>
          <p:cNvSpPr>
            <a:spLocks/>
          </p:cNvSpPr>
          <p:nvPr/>
        </p:nvSpPr>
        <p:spPr bwMode="auto">
          <a:xfrm>
            <a:off x="5715000" y="3200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6" name="Freeform 8"/>
          <p:cNvSpPr>
            <a:spLocks/>
          </p:cNvSpPr>
          <p:nvPr/>
        </p:nvSpPr>
        <p:spPr bwMode="auto">
          <a:xfrm>
            <a:off x="70866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7" name="Freeform 9"/>
          <p:cNvSpPr>
            <a:spLocks/>
          </p:cNvSpPr>
          <p:nvPr/>
        </p:nvSpPr>
        <p:spPr bwMode="auto">
          <a:xfrm>
            <a:off x="-76200" y="487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8" name="Freeform 10"/>
          <p:cNvSpPr>
            <a:spLocks/>
          </p:cNvSpPr>
          <p:nvPr/>
        </p:nvSpPr>
        <p:spPr bwMode="auto">
          <a:xfrm>
            <a:off x="2438400" y="5334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39" name="Freeform 11"/>
          <p:cNvSpPr>
            <a:spLocks/>
          </p:cNvSpPr>
          <p:nvPr/>
        </p:nvSpPr>
        <p:spPr bwMode="auto">
          <a:xfrm>
            <a:off x="1371600" y="3581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0" name="Freeform 12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1" name="Freeform 13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2" name="Freeform 14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3" name="Freeform 15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4" name="Freeform 16"/>
          <p:cNvSpPr>
            <a:spLocks/>
          </p:cNvSpPr>
          <p:nvPr/>
        </p:nvSpPr>
        <p:spPr bwMode="auto">
          <a:xfrm>
            <a:off x="-762000" y="2819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5" name="Freeform 17"/>
          <p:cNvSpPr>
            <a:spLocks/>
          </p:cNvSpPr>
          <p:nvPr/>
        </p:nvSpPr>
        <p:spPr bwMode="auto">
          <a:xfrm>
            <a:off x="3886200" y="3810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6" name="Freeform 18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7" name="Freeform 19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8" name="Freeform 20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9" name="Freeform 21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0" name="Freeform 22"/>
          <p:cNvSpPr>
            <a:spLocks/>
          </p:cNvSpPr>
          <p:nvPr/>
        </p:nvSpPr>
        <p:spPr bwMode="auto">
          <a:xfrm>
            <a:off x="8001000" y="1066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1" name="Freeform 23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2" name="Freeform 24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3" name="Freeform 25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4" name="Freeform 26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5" name="Freeform 27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6" name="Freeform 28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7" name="Freeform 29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8" name="Freeform 30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59" name="Freeform 31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0" name="Freeform 32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1" name="Freeform 33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2" name="Freeform 34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3" name="Freeform 35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4" name="Freeform 36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5" name="Freeform 37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6" name="Freeform 38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7" name="Freeform 39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8" name="Freeform 40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69" name="Freeform 41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0" name="Freeform 42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1" name="Freeform 43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2" name="Freeform 44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3" name="Freeform 45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4" name="Freeform 46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5" name="Freeform 47"/>
          <p:cNvSpPr>
            <a:spLocks/>
          </p:cNvSpPr>
          <p:nvPr/>
        </p:nvSpPr>
        <p:spPr bwMode="auto">
          <a:xfrm>
            <a:off x="8686800" y="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6" name="Freeform 48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7" name="Freeform 49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8" name="Freeform 50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79" name="Freeform 51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0" name="Freeform 52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1" name="Freeform 53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2" name="Freeform 54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3" name="Freeform 55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4" name="Freeform 56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5" name="Freeform 57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6" name="Freeform 58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7" name="Freeform 59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8" name="Freeform 60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89" name="Freeform 61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0" name="Freeform 62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1" name="Freeform 63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2" name="Freeform 64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3" name="Freeform 65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4" name="Freeform 66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5" name="Freeform 67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6" name="Freeform 68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7" name="Freeform 69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8" name="Freeform 70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99" name="Freeform 71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0" name="Freeform 72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1" name="Freeform 73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2" name="Freeform 74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3" name="Freeform 75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4" name="Freeform 76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5" name="Freeform 77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6" name="Freeform 78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7" name="Freeform 79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8" name="Freeform 80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09" name="Freeform 81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0" name="Freeform 82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1" name="Freeform 83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2" name="Freeform 84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3" name="Freeform 85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4" name="Freeform 86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5" name="Freeform 88"/>
          <p:cNvSpPr>
            <a:spLocks/>
          </p:cNvSpPr>
          <p:nvPr/>
        </p:nvSpPr>
        <p:spPr bwMode="auto">
          <a:xfrm>
            <a:off x="2667000" y="152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6" name="Freeform 89"/>
          <p:cNvSpPr>
            <a:spLocks/>
          </p:cNvSpPr>
          <p:nvPr/>
        </p:nvSpPr>
        <p:spPr bwMode="auto">
          <a:xfrm>
            <a:off x="-1752600" y="-3810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7" name="Freeform 90"/>
          <p:cNvSpPr>
            <a:spLocks/>
          </p:cNvSpPr>
          <p:nvPr/>
        </p:nvSpPr>
        <p:spPr bwMode="auto">
          <a:xfrm>
            <a:off x="5562600" y="32004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8" name="Freeform 92"/>
          <p:cNvSpPr>
            <a:spLocks/>
          </p:cNvSpPr>
          <p:nvPr/>
        </p:nvSpPr>
        <p:spPr bwMode="auto">
          <a:xfrm rot="4738407">
            <a:off x="-342900" y="-876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19" name="Freeform 93"/>
          <p:cNvSpPr>
            <a:spLocks/>
          </p:cNvSpPr>
          <p:nvPr/>
        </p:nvSpPr>
        <p:spPr bwMode="auto">
          <a:xfrm rot="4738407">
            <a:off x="3848100" y="28575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20" name="Freeform 97"/>
          <p:cNvSpPr>
            <a:spLocks/>
          </p:cNvSpPr>
          <p:nvPr/>
        </p:nvSpPr>
        <p:spPr bwMode="auto">
          <a:xfrm rot="4738407">
            <a:off x="-2857500" y="4305300"/>
            <a:ext cx="6364288" cy="5678488"/>
          </a:xfrm>
          <a:custGeom>
            <a:avLst/>
            <a:gdLst>
              <a:gd name="T0" fmla="*/ 2147483647 w 4009"/>
              <a:gd name="T1" fmla="*/ 2147483647 h 3577"/>
              <a:gd name="T2" fmla="*/ 2147483647 w 4009"/>
              <a:gd name="T3" fmla="*/ 0 h 3577"/>
              <a:gd name="T4" fmla="*/ 2147483647 w 4009"/>
              <a:gd name="T5" fmla="*/ 2147483647 h 3577"/>
              <a:gd name="T6" fmla="*/ 2147483647 w 4009"/>
              <a:gd name="T7" fmla="*/ 2147483647 h 3577"/>
              <a:gd name="T8" fmla="*/ 2147483647 w 4009"/>
              <a:gd name="T9" fmla="*/ 2147483647 h 3577"/>
              <a:gd name="T10" fmla="*/ 2147483647 w 4009"/>
              <a:gd name="T11" fmla="*/ 2147483647 h 3577"/>
              <a:gd name="T12" fmla="*/ 2147483647 w 4009"/>
              <a:gd name="T13" fmla="*/ 2147483647 h 3577"/>
              <a:gd name="T14" fmla="*/ 2147483647 w 4009"/>
              <a:gd name="T15" fmla="*/ 2147483647 h 3577"/>
              <a:gd name="T16" fmla="*/ 2147483647 w 4009"/>
              <a:gd name="T17" fmla="*/ 2147483647 h 3577"/>
              <a:gd name="T18" fmla="*/ 2147483647 w 4009"/>
              <a:gd name="T19" fmla="*/ 2147483647 h 3577"/>
              <a:gd name="T20" fmla="*/ 2147483647 w 4009"/>
              <a:gd name="T21" fmla="*/ 2147483647 h 3577"/>
              <a:gd name="T22" fmla="*/ 2147483647 w 4009"/>
              <a:gd name="T23" fmla="*/ 2147483647 h 3577"/>
              <a:gd name="T24" fmla="*/ 2147483647 w 4009"/>
              <a:gd name="T25" fmla="*/ 2147483647 h 3577"/>
              <a:gd name="T26" fmla="*/ 2147483647 w 4009"/>
              <a:gd name="T27" fmla="*/ 2147483647 h 3577"/>
              <a:gd name="T28" fmla="*/ 2147483647 w 4009"/>
              <a:gd name="T29" fmla="*/ 2147483647 h 3577"/>
              <a:gd name="T30" fmla="*/ 2147483647 w 4009"/>
              <a:gd name="T31" fmla="*/ 2147483647 h 3577"/>
              <a:gd name="T32" fmla="*/ 2147483647 w 4009"/>
              <a:gd name="T33" fmla="*/ 2147483647 h 3577"/>
              <a:gd name="T34" fmla="*/ 2147483647 w 4009"/>
              <a:gd name="T35" fmla="*/ 2147483647 h 3577"/>
              <a:gd name="T36" fmla="*/ 2147483647 w 4009"/>
              <a:gd name="T37" fmla="*/ 2147483647 h 3577"/>
              <a:gd name="T38" fmla="*/ 2147483647 w 4009"/>
              <a:gd name="T39" fmla="*/ 2147483647 h 3577"/>
              <a:gd name="T40" fmla="*/ 2147483647 w 4009"/>
              <a:gd name="T41" fmla="*/ 2147483647 h 3577"/>
              <a:gd name="T42" fmla="*/ 2147483647 w 4009"/>
              <a:gd name="T43" fmla="*/ 2147483647 h 3577"/>
              <a:gd name="T44" fmla="*/ 2147483647 w 4009"/>
              <a:gd name="T45" fmla="*/ 2147483647 h 3577"/>
              <a:gd name="T46" fmla="*/ 2147483647 w 4009"/>
              <a:gd name="T47" fmla="*/ 2147483647 h 3577"/>
              <a:gd name="T48" fmla="*/ 2147483647 w 4009"/>
              <a:gd name="T49" fmla="*/ 2147483647 h 3577"/>
              <a:gd name="T50" fmla="*/ 2147483647 w 4009"/>
              <a:gd name="T51" fmla="*/ 2147483647 h 3577"/>
              <a:gd name="T52" fmla="*/ 2147483647 w 4009"/>
              <a:gd name="T53" fmla="*/ 2147483647 h 3577"/>
              <a:gd name="T54" fmla="*/ 2147483647 w 4009"/>
              <a:gd name="T55" fmla="*/ 2147483647 h 3577"/>
              <a:gd name="T56" fmla="*/ 2147483647 w 4009"/>
              <a:gd name="T57" fmla="*/ 2147483647 h 3577"/>
              <a:gd name="T58" fmla="*/ 2147483647 w 4009"/>
              <a:gd name="T59" fmla="*/ 2147483647 h 3577"/>
              <a:gd name="T60" fmla="*/ 2147483647 w 4009"/>
              <a:gd name="T61" fmla="*/ 2147483647 h 3577"/>
              <a:gd name="T62" fmla="*/ 2147483647 w 4009"/>
              <a:gd name="T63" fmla="*/ 2147483647 h 3577"/>
              <a:gd name="T64" fmla="*/ 2147483647 w 4009"/>
              <a:gd name="T65" fmla="*/ 2147483647 h 3577"/>
              <a:gd name="T66" fmla="*/ 2147483647 w 4009"/>
              <a:gd name="T67" fmla="*/ 2147483647 h 3577"/>
              <a:gd name="T68" fmla="*/ 2147483647 w 4009"/>
              <a:gd name="T69" fmla="*/ 2147483647 h 3577"/>
              <a:gd name="T70" fmla="*/ 2147483647 w 4009"/>
              <a:gd name="T71" fmla="*/ 2147483647 h 3577"/>
              <a:gd name="T72" fmla="*/ 2147483647 w 4009"/>
              <a:gd name="T73" fmla="*/ 2147483647 h 3577"/>
              <a:gd name="T74" fmla="*/ 2147483647 w 4009"/>
              <a:gd name="T75" fmla="*/ 2147483647 h 3577"/>
              <a:gd name="T76" fmla="*/ 2147483647 w 4009"/>
              <a:gd name="T77" fmla="*/ 2147483647 h 3577"/>
              <a:gd name="T78" fmla="*/ 2147483647 w 4009"/>
              <a:gd name="T79" fmla="*/ 2147483647 h 3577"/>
              <a:gd name="T80" fmla="*/ 2147483647 w 4009"/>
              <a:gd name="T81" fmla="*/ 2147483647 h 3577"/>
              <a:gd name="T82" fmla="*/ 2147483647 w 4009"/>
              <a:gd name="T83" fmla="*/ 2147483647 h 3577"/>
              <a:gd name="T84" fmla="*/ 2147483647 w 4009"/>
              <a:gd name="T85" fmla="*/ 2147483647 h 3577"/>
              <a:gd name="T86" fmla="*/ 2147483647 w 4009"/>
              <a:gd name="T87" fmla="*/ 2147483647 h 3577"/>
              <a:gd name="T88" fmla="*/ 2147483647 w 4009"/>
              <a:gd name="T89" fmla="*/ 2147483647 h 3577"/>
              <a:gd name="T90" fmla="*/ 2147483647 w 4009"/>
              <a:gd name="T91" fmla="*/ 2147483647 h 3577"/>
              <a:gd name="T92" fmla="*/ 2147483647 w 4009"/>
              <a:gd name="T93" fmla="*/ 2147483647 h 3577"/>
              <a:gd name="T94" fmla="*/ 2147483647 w 4009"/>
              <a:gd name="T95" fmla="*/ 2147483647 h 3577"/>
              <a:gd name="T96" fmla="*/ 2147483647 w 4009"/>
              <a:gd name="T97" fmla="*/ 2147483647 h 35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009"/>
              <a:gd name="T148" fmla="*/ 0 h 3577"/>
              <a:gd name="T149" fmla="*/ 4009 w 4009"/>
              <a:gd name="T150" fmla="*/ 3577 h 35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009" h="3577">
                <a:moveTo>
                  <a:pt x="1327" y="621"/>
                </a:moveTo>
                <a:cubicBezTo>
                  <a:pt x="1433" y="647"/>
                  <a:pt x="1516" y="630"/>
                  <a:pt x="1588" y="558"/>
                </a:cubicBezTo>
                <a:cubicBezTo>
                  <a:pt x="1596" y="533"/>
                  <a:pt x="1618" y="512"/>
                  <a:pt x="1624" y="486"/>
                </a:cubicBezTo>
                <a:cubicBezTo>
                  <a:pt x="1632" y="448"/>
                  <a:pt x="1630" y="408"/>
                  <a:pt x="1633" y="369"/>
                </a:cubicBezTo>
                <a:cubicBezTo>
                  <a:pt x="1626" y="287"/>
                  <a:pt x="1638" y="109"/>
                  <a:pt x="1525" y="81"/>
                </a:cubicBezTo>
                <a:cubicBezTo>
                  <a:pt x="1492" y="31"/>
                  <a:pt x="1452" y="21"/>
                  <a:pt x="1399" y="0"/>
                </a:cubicBezTo>
                <a:cubicBezTo>
                  <a:pt x="1339" y="3"/>
                  <a:pt x="1279" y="4"/>
                  <a:pt x="1219" y="9"/>
                </a:cubicBezTo>
                <a:cubicBezTo>
                  <a:pt x="1198" y="11"/>
                  <a:pt x="1174" y="30"/>
                  <a:pt x="1156" y="36"/>
                </a:cubicBezTo>
                <a:cubicBezTo>
                  <a:pt x="1104" y="53"/>
                  <a:pt x="1046" y="60"/>
                  <a:pt x="994" y="81"/>
                </a:cubicBezTo>
                <a:cubicBezTo>
                  <a:pt x="957" y="96"/>
                  <a:pt x="898" y="132"/>
                  <a:pt x="868" y="153"/>
                </a:cubicBezTo>
                <a:cubicBezTo>
                  <a:pt x="838" y="174"/>
                  <a:pt x="778" y="216"/>
                  <a:pt x="778" y="216"/>
                </a:cubicBezTo>
                <a:cubicBezTo>
                  <a:pt x="750" y="259"/>
                  <a:pt x="705" y="268"/>
                  <a:pt x="670" y="306"/>
                </a:cubicBezTo>
                <a:cubicBezTo>
                  <a:pt x="644" y="334"/>
                  <a:pt x="622" y="366"/>
                  <a:pt x="598" y="396"/>
                </a:cubicBezTo>
                <a:cubicBezTo>
                  <a:pt x="560" y="444"/>
                  <a:pt x="559" y="500"/>
                  <a:pt x="526" y="549"/>
                </a:cubicBezTo>
                <a:cubicBezTo>
                  <a:pt x="529" y="585"/>
                  <a:pt x="528" y="622"/>
                  <a:pt x="535" y="657"/>
                </a:cubicBezTo>
                <a:cubicBezTo>
                  <a:pt x="540" y="682"/>
                  <a:pt x="601" y="723"/>
                  <a:pt x="607" y="729"/>
                </a:cubicBezTo>
                <a:cubicBezTo>
                  <a:pt x="621" y="743"/>
                  <a:pt x="629" y="760"/>
                  <a:pt x="643" y="774"/>
                </a:cubicBezTo>
                <a:cubicBezTo>
                  <a:pt x="686" y="817"/>
                  <a:pt x="753" y="836"/>
                  <a:pt x="805" y="864"/>
                </a:cubicBezTo>
                <a:cubicBezTo>
                  <a:pt x="882" y="906"/>
                  <a:pt x="951" y="948"/>
                  <a:pt x="1039" y="963"/>
                </a:cubicBezTo>
                <a:cubicBezTo>
                  <a:pt x="1108" y="1006"/>
                  <a:pt x="1176" y="1042"/>
                  <a:pt x="1255" y="1062"/>
                </a:cubicBezTo>
                <a:cubicBezTo>
                  <a:pt x="1317" y="1108"/>
                  <a:pt x="1384" y="1143"/>
                  <a:pt x="1435" y="1206"/>
                </a:cubicBezTo>
                <a:cubicBezTo>
                  <a:pt x="1484" y="1267"/>
                  <a:pt x="1507" y="1327"/>
                  <a:pt x="1543" y="1395"/>
                </a:cubicBezTo>
                <a:cubicBezTo>
                  <a:pt x="1620" y="1539"/>
                  <a:pt x="1698" y="1690"/>
                  <a:pt x="1750" y="1845"/>
                </a:cubicBezTo>
                <a:cubicBezTo>
                  <a:pt x="1747" y="1929"/>
                  <a:pt x="1757" y="2014"/>
                  <a:pt x="1741" y="2097"/>
                </a:cubicBezTo>
                <a:cubicBezTo>
                  <a:pt x="1725" y="2180"/>
                  <a:pt x="1629" y="2222"/>
                  <a:pt x="1561" y="2232"/>
                </a:cubicBezTo>
                <a:cubicBezTo>
                  <a:pt x="1525" y="2229"/>
                  <a:pt x="1488" y="2233"/>
                  <a:pt x="1453" y="2223"/>
                </a:cubicBezTo>
                <a:cubicBezTo>
                  <a:pt x="1432" y="2217"/>
                  <a:pt x="1418" y="2198"/>
                  <a:pt x="1399" y="2187"/>
                </a:cubicBezTo>
                <a:cubicBezTo>
                  <a:pt x="1259" y="2106"/>
                  <a:pt x="1135" y="1995"/>
                  <a:pt x="994" y="1917"/>
                </a:cubicBezTo>
                <a:cubicBezTo>
                  <a:pt x="917" y="1874"/>
                  <a:pt x="854" y="1815"/>
                  <a:pt x="778" y="1773"/>
                </a:cubicBezTo>
                <a:cubicBezTo>
                  <a:pt x="755" y="1760"/>
                  <a:pt x="730" y="1748"/>
                  <a:pt x="706" y="1737"/>
                </a:cubicBezTo>
                <a:cubicBezTo>
                  <a:pt x="689" y="1729"/>
                  <a:pt x="652" y="1719"/>
                  <a:pt x="652" y="1719"/>
                </a:cubicBezTo>
                <a:cubicBezTo>
                  <a:pt x="544" y="1725"/>
                  <a:pt x="436" y="1730"/>
                  <a:pt x="328" y="1737"/>
                </a:cubicBezTo>
                <a:cubicBezTo>
                  <a:pt x="289" y="1739"/>
                  <a:pt x="249" y="1739"/>
                  <a:pt x="211" y="1746"/>
                </a:cubicBezTo>
                <a:cubicBezTo>
                  <a:pt x="182" y="1751"/>
                  <a:pt x="130" y="1782"/>
                  <a:pt x="130" y="1782"/>
                </a:cubicBezTo>
                <a:cubicBezTo>
                  <a:pt x="91" y="1821"/>
                  <a:pt x="55" y="1855"/>
                  <a:pt x="22" y="1899"/>
                </a:cubicBezTo>
                <a:cubicBezTo>
                  <a:pt x="17" y="1926"/>
                  <a:pt x="0" y="1953"/>
                  <a:pt x="4" y="1980"/>
                </a:cubicBezTo>
                <a:cubicBezTo>
                  <a:pt x="11" y="2032"/>
                  <a:pt x="25" y="2083"/>
                  <a:pt x="40" y="2133"/>
                </a:cubicBezTo>
                <a:cubicBezTo>
                  <a:pt x="50" y="2167"/>
                  <a:pt x="59" y="2157"/>
                  <a:pt x="85" y="2169"/>
                </a:cubicBezTo>
                <a:cubicBezTo>
                  <a:pt x="148" y="2198"/>
                  <a:pt x="188" y="2221"/>
                  <a:pt x="256" y="2232"/>
                </a:cubicBezTo>
                <a:cubicBezTo>
                  <a:pt x="388" y="2298"/>
                  <a:pt x="504" y="2373"/>
                  <a:pt x="652" y="2394"/>
                </a:cubicBezTo>
                <a:cubicBezTo>
                  <a:pt x="723" y="2418"/>
                  <a:pt x="776" y="2439"/>
                  <a:pt x="850" y="2448"/>
                </a:cubicBezTo>
                <a:cubicBezTo>
                  <a:pt x="894" y="2470"/>
                  <a:pt x="937" y="2474"/>
                  <a:pt x="985" y="2484"/>
                </a:cubicBezTo>
                <a:cubicBezTo>
                  <a:pt x="1103" y="2555"/>
                  <a:pt x="953" y="2472"/>
                  <a:pt x="1084" y="2520"/>
                </a:cubicBezTo>
                <a:cubicBezTo>
                  <a:pt x="1132" y="2537"/>
                  <a:pt x="1173" y="2569"/>
                  <a:pt x="1219" y="2592"/>
                </a:cubicBezTo>
                <a:cubicBezTo>
                  <a:pt x="1285" y="2625"/>
                  <a:pt x="1252" y="2553"/>
                  <a:pt x="1345" y="2646"/>
                </a:cubicBezTo>
                <a:cubicBezTo>
                  <a:pt x="1392" y="2693"/>
                  <a:pt x="1443" y="2742"/>
                  <a:pt x="1507" y="2763"/>
                </a:cubicBezTo>
                <a:cubicBezTo>
                  <a:pt x="1541" y="2797"/>
                  <a:pt x="1558" y="2820"/>
                  <a:pt x="1579" y="2862"/>
                </a:cubicBezTo>
                <a:cubicBezTo>
                  <a:pt x="1576" y="2919"/>
                  <a:pt x="1577" y="2976"/>
                  <a:pt x="1570" y="3033"/>
                </a:cubicBezTo>
                <a:cubicBezTo>
                  <a:pt x="1568" y="3052"/>
                  <a:pt x="1552" y="3087"/>
                  <a:pt x="1552" y="3087"/>
                </a:cubicBezTo>
                <a:cubicBezTo>
                  <a:pt x="1477" y="3057"/>
                  <a:pt x="1436" y="2986"/>
                  <a:pt x="1354" y="2970"/>
                </a:cubicBezTo>
                <a:cubicBezTo>
                  <a:pt x="1233" y="2910"/>
                  <a:pt x="1179" y="2958"/>
                  <a:pt x="1075" y="2979"/>
                </a:cubicBezTo>
                <a:cubicBezTo>
                  <a:pt x="1034" y="3007"/>
                  <a:pt x="989" y="3030"/>
                  <a:pt x="949" y="3060"/>
                </a:cubicBezTo>
                <a:cubicBezTo>
                  <a:pt x="922" y="3081"/>
                  <a:pt x="868" y="3123"/>
                  <a:pt x="868" y="3123"/>
                </a:cubicBezTo>
                <a:cubicBezTo>
                  <a:pt x="847" y="3165"/>
                  <a:pt x="826" y="3220"/>
                  <a:pt x="850" y="3267"/>
                </a:cubicBezTo>
                <a:cubicBezTo>
                  <a:pt x="873" y="3313"/>
                  <a:pt x="950" y="3330"/>
                  <a:pt x="994" y="3339"/>
                </a:cubicBezTo>
                <a:cubicBezTo>
                  <a:pt x="1133" y="3418"/>
                  <a:pt x="1279" y="3455"/>
                  <a:pt x="1435" y="3483"/>
                </a:cubicBezTo>
                <a:cubicBezTo>
                  <a:pt x="1562" y="3540"/>
                  <a:pt x="1692" y="3548"/>
                  <a:pt x="1831" y="3555"/>
                </a:cubicBezTo>
                <a:cubicBezTo>
                  <a:pt x="1963" y="3577"/>
                  <a:pt x="2102" y="3569"/>
                  <a:pt x="2227" y="3519"/>
                </a:cubicBezTo>
                <a:cubicBezTo>
                  <a:pt x="2261" y="3468"/>
                  <a:pt x="2307" y="3432"/>
                  <a:pt x="2353" y="3393"/>
                </a:cubicBezTo>
                <a:cubicBezTo>
                  <a:pt x="2414" y="3270"/>
                  <a:pt x="2543" y="3209"/>
                  <a:pt x="2650" y="3132"/>
                </a:cubicBezTo>
                <a:cubicBezTo>
                  <a:pt x="2697" y="3098"/>
                  <a:pt x="2785" y="3024"/>
                  <a:pt x="2785" y="3024"/>
                </a:cubicBezTo>
                <a:cubicBezTo>
                  <a:pt x="2800" y="2997"/>
                  <a:pt x="2813" y="2969"/>
                  <a:pt x="2830" y="2943"/>
                </a:cubicBezTo>
                <a:cubicBezTo>
                  <a:pt x="2846" y="2918"/>
                  <a:pt x="2869" y="2897"/>
                  <a:pt x="2884" y="2871"/>
                </a:cubicBezTo>
                <a:cubicBezTo>
                  <a:pt x="2926" y="2800"/>
                  <a:pt x="2937" y="2720"/>
                  <a:pt x="2974" y="2646"/>
                </a:cubicBezTo>
                <a:cubicBezTo>
                  <a:pt x="2999" y="2494"/>
                  <a:pt x="3022" y="2350"/>
                  <a:pt x="3037" y="2196"/>
                </a:cubicBezTo>
                <a:cubicBezTo>
                  <a:pt x="3040" y="2034"/>
                  <a:pt x="3038" y="1872"/>
                  <a:pt x="3046" y="1710"/>
                </a:cubicBezTo>
                <a:cubicBezTo>
                  <a:pt x="3049" y="1655"/>
                  <a:pt x="3106" y="1564"/>
                  <a:pt x="3127" y="1521"/>
                </a:cubicBezTo>
                <a:cubicBezTo>
                  <a:pt x="3257" y="1260"/>
                  <a:pt x="3528" y="1045"/>
                  <a:pt x="3820" y="1008"/>
                </a:cubicBezTo>
                <a:cubicBezTo>
                  <a:pt x="3884" y="981"/>
                  <a:pt x="3944" y="976"/>
                  <a:pt x="4009" y="954"/>
                </a:cubicBezTo>
                <a:cubicBezTo>
                  <a:pt x="3947" y="939"/>
                  <a:pt x="3892" y="972"/>
                  <a:pt x="3829" y="981"/>
                </a:cubicBezTo>
                <a:cubicBezTo>
                  <a:pt x="3785" y="1003"/>
                  <a:pt x="3751" y="1004"/>
                  <a:pt x="3703" y="1017"/>
                </a:cubicBezTo>
                <a:cubicBezTo>
                  <a:pt x="3512" y="1068"/>
                  <a:pt x="3701" y="1028"/>
                  <a:pt x="3577" y="1053"/>
                </a:cubicBezTo>
                <a:cubicBezTo>
                  <a:pt x="3505" y="1089"/>
                  <a:pt x="3415" y="1145"/>
                  <a:pt x="3370" y="1215"/>
                </a:cubicBezTo>
                <a:cubicBezTo>
                  <a:pt x="3355" y="1238"/>
                  <a:pt x="3309" y="1330"/>
                  <a:pt x="3298" y="1359"/>
                </a:cubicBezTo>
                <a:cubicBezTo>
                  <a:pt x="3294" y="1371"/>
                  <a:pt x="3295" y="1384"/>
                  <a:pt x="3289" y="1395"/>
                </a:cubicBezTo>
                <a:cubicBezTo>
                  <a:pt x="3280" y="1412"/>
                  <a:pt x="3263" y="1423"/>
                  <a:pt x="3253" y="1440"/>
                </a:cubicBezTo>
                <a:cubicBezTo>
                  <a:pt x="3216" y="1503"/>
                  <a:pt x="3208" y="1587"/>
                  <a:pt x="3145" y="1629"/>
                </a:cubicBezTo>
                <a:cubicBezTo>
                  <a:pt x="3142" y="1644"/>
                  <a:pt x="3143" y="1660"/>
                  <a:pt x="3136" y="1674"/>
                </a:cubicBezTo>
                <a:cubicBezTo>
                  <a:pt x="3130" y="1685"/>
                  <a:pt x="3117" y="1691"/>
                  <a:pt x="3109" y="1701"/>
                </a:cubicBezTo>
                <a:cubicBezTo>
                  <a:pt x="3095" y="1717"/>
                  <a:pt x="3052" y="1779"/>
                  <a:pt x="3046" y="1791"/>
                </a:cubicBezTo>
                <a:cubicBezTo>
                  <a:pt x="3016" y="1852"/>
                  <a:pt x="2980" y="1918"/>
                  <a:pt x="2938" y="1971"/>
                </a:cubicBezTo>
                <a:cubicBezTo>
                  <a:pt x="2911" y="2052"/>
                  <a:pt x="2860" y="2124"/>
                  <a:pt x="2830" y="2205"/>
                </a:cubicBezTo>
                <a:cubicBezTo>
                  <a:pt x="2808" y="2264"/>
                  <a:pt x="2799" y="2294"/>
                  <a:pt x="2767" y="2358"/>
                </a:cubicBezTo>
                <a:cubicBezTo>
                  <a:pt x="2762" y="2367"/>
                  <a:pt x="2750" y="2433"/>
                  <a:pt x="2749" y="2439"/>
                </a:cubicBezTo>
                <a:cubicBezTo>
                  <a:pt x="2737" y="2485"/>
                  <a:pt x="2739" y="2453"/>
                  <a:pt x="2713" y="2511"/>
                </a:cubicBezTo>
                <a:cubicBezTo>
                  <a:pt x="2688" y="2566"/>
                  <a:pt x="2657" y="2643"/>
                  <a:pt x="2641" y="2700"/>
                </a:cubicBezTo>
                <a:cubicBezTo>
                  <a:pt x="2638" y="2712"/>
                  <a:pt x="2637" y="2725"/>
                  <a:pt x="2632" y="2736"/>
                </a:cubicBezTo>
                <a:cubicBezTo>
                  <a:pt x="2622" y="2761"/>
                  <a:pt x="2596" y="2808"/>
                  <a:pt x="2596" y="2808"/>
                </a:cubicBezTo>
                <a:cubicBezTo>
                  <a:pt x="2583" y="2875"/>
                  <a:pt x="2540" y="2927"/>
                  <a:pt x="2497" y="2979"/>
                </a:cubicBezTo>
                <a:cubicBezTo>
                  <a:pt x="2459" y="3025"/>
                  <a:pt x="2431" y="3090"/>
                  <a:pt x="2389" y="3132"/>
                </a:cubicBezTo>
                <a:cubicBezTo>
                  <a:pt x="2380" y="3141"/>
                  <a:pt x="2372" y="3151"/>
                  <a:pt x="2362" y="3159"/>
                </a:cubicBezTo>
                <a:cubicBezTo>
                  <a:pt x="2354" y="3166"/>
                  <a:pt x="2343" y="3170"/>
                  <a:pt x="2335" y="3177"/>
                </a:cubicBezTo>
                <a:cubicBezTo>
                  <a:pt x="2287" y="3220"/>
                  <a:pt x="2258" y="3269"/>
                  <a:pt x="2200" y="3294"/>
                </a:cubicBezTo>
                <a:cubicBezTo>
                  <a:pt x="2132" y="3323"/>
                  <a:pt x="2047" y="3325"/>
                  <a:pt x="1975" y="3339"/>
                </a:cubicBezTo>
                <a:cubicBezTo>
                  <a:pt x="1622" y="3331"/>
                  <a:pt x="1679" y="3328"/>
                  <a:pt x="1453" y="3303"/>
                </a:cubicBezTo>
                <a:cubicBezTo>
                  <a:pt x="1409" y="3281"/>
                  <a:pt x="1375" y="3261"/>
                  <a:pt x="1327" y="3249"/>
                </a:cubicBezTo>
                <a:cubicBezTo>
                  <a:pt x="1295" y="3201"/>
                  <a:pt x="1317" y="3230"/>
                  <a:pt x="1255" y="3168"/>
                </a:cubicBezTo>
                <a:cubicBezTo>
                  <a:pt x="1238" y="3151"/>
                  <a:pt x="1232" y="3125"/>
                  <a:pt x="1219" y="3105"/>
                </a:cubicBezTo>
                <a:cubicBezTo>
                  <a:pt x="1222" y="3081"/>
                  <a:pt x="1216" y="3054"/>
                  <a:pt x="1228" y="3033"/>
                </a:cubicBezTo>
                <a:cubicBezTo>
                  <a:pt x="1239" y="3014"/>
                  <a:pt x="1264" y="3009"/>
                  <a:pt x="1282" y="2997"/>
                </a:cubicBezTo>
                <a:cubicBezTo>
                  <a:pt x="1293" y="2990"/>
                  <a:pt x="1298" y="2977"/>
                  <a:pt x="1309" y="2970"/>
                </a:cubicBezTo>
                <a:cubicBezTo>
                  <a:pt x="1317" y="2965"/>
                  <a:pt x="1328" y="2966"/>
                  <a:pt x="1336" y="2961"/>
                </a:cubicBezTo>
                <a:cubicBezTo>
                  <a:pt x="1355" y="2950"/>
                  <a:pt x="1390" y="2925"/>
                  <a:pt x="1390" y="2925"/>
                </a:cubicBezTo>
                <a:cubicBezTo>
                  <a:pt x="1438" y="2853"/>
                  <a:pt x="1362" y="2806"/>
                  <a:pt x="1318" y="2754"/>
                </a:cubicBezTo>
                <a:cubicBezTo>
                  <a:pt x="1293" y="2725"/>
                  <a:pt x="1277" y="2687"/>
                  <a:pt x="1246" y="2664"/>
                </a:cubicBezTo>
                <a:cubicBezTo>
                  <a:pt x="1215" y="2641"/>
                  <a:pt x="1178" y="2615"/>
                  <a:pt x="1156" y="2583"/>
                </a:cubicBezTo>
                <a:cubicBezTo>
                  <a:pt x="1150" y="2574"/>
                  <a:pt x="1147" y="2561"/>
                  <a:pt x="1138" y="2556"/>
                </a:cubicBezTo>
                <a:cubicBezTo>
                  <a:pt x="1117" y="2544"/>
                  <a:pt x="1089" y="2546"/>
                  <a:pt x="1066" y="2538"/>
                </a:cubicBezTo>
                <a:cubicBezTo>
                  <a:pt x="1003" y="2491"/>
                  <a:pt x="909" y="2454"/>
                  <a:pt x="832" y="2439"/>
                </a:cubicBezTo>
                <a:cubicBezTo>
                  <a:pt x="798" y="2416"/>
                  <a:pt x="764" y="2404"/>
                  <a:pt x="724" y="2394"/>
                </a:cubicBezTo>
                <a:cubicBezTo>
                  <a:pt x="678" y="2358"/>
                  <a:pt x="628" y="2327"/>
                  <a:pt x="571" y="2313"/>
                </a:cubicBezTo>
                <a:cubicBezTo>
                  <a:pt x="533" y="2284"/>
                  <a:pt x="490" y="2256"/>
                  <a:pt x="445" y="2241"/>
                </a:cubicBezTo>
                <a:cubicBezTo>
                  <a:pt x="439" y="2232"/>
                  <a:pt x="435" y="2221"/>
                  <a:pt x="427" y="2214"/>
                </a:cubicBezTo>
                <a:cubicBezTo>
                  <a:pt x="411" y="2200"/>
                  <a:pt x="373" y="2178"/>
                  <a:pt x="373" y="2178"/>
                </a:cubicBezTo>
                <a:cubicBezTo>
                  <a:pt x="364" y="2131"/>
                  <a:pt x="344" y="2106"/>
                  <a:pt x="328" y="2061"/>
                </a:cubicBezTo>
                <a:cubicBezTo>
                  <a:pt x="311" y="2014"/>
                  <a:pt x="296" y="1971"/>
                  <a:pt x="274" y="1926"/>
                </a:cubicBezTo>
                <a:cubicBezTo>
                  <a:pt x="252" y="1795"/>
                  <a:pt x="272" y="1698"/>
                  <a:pt x="391" y="1638"/>
                </a:cubicBezTo>
                <a:cubicBezTo>
                  <a:pt x="659" y="1644"/>
                  <a:pt x="708" y="1634"/>
                  <a:pt x="895" y="1665"/>
                </a:cubicBezTo>
                <a:cubicBezTo>
                  <a:pt x="940" y="1672"/>
                  <a:pt x="973" y="1693"/>
                  <a:pt x="1012" y="1710"/>
                </a:cubicBezTo>
                <a:cubicBezTo>
                  <a:pt x="1072" y="1736"/>
                  <a:pt x="1140" y="1751"/>
                  <a:pt x="1201" y="1773"/>
                </a:cubicBezTo>
                <a:cubicBezTo>
                  <a:pt x="1269" y="1798"/>
                  <a:pt x="1317" y="1821"/>
                  <a:pt x="1390" y="1836"/>
                </a:cubicBezTo>
                <a:cubicBezTo>
                  <a:pt x="1541" y="1829"/>
                  <a:pt x="1726" y="1904"/>
                  <a:pt x="1813" y="1773"/>
                </a:cubicBezTo>
                <a:cubicBezTo>
                  <a:pt x="1795" y="1692"/>
                  <a:pt x="1778" y="1622"/>
                  <a:pt x="1741" y="1548"/>
                </a:cubicBezTo>
                <a:cubicBezTo>
                  <a:pt x="1726" y="1406"/>
                  <a:pt x="1717" y="1268"/>
                  <a:pt x="1669" y="1134"/>
                </a:cubicBezTo>
                <a:cubicBezTo>
                  <a:pt x="1663" y="1116"/>
                  <a:pt x="1662" y="1095"/>
                  <a:pt x="1651" y="1080"/>
                </a:cubicBezTo>
                <a:cubicBezTo>
                  <a:pt x="1563" y="962"/>
                  <a:pt x="1676" y="1105"/>
                  <a:pt x="1597" y="1026"/>
                </a:cubicBezTo>
                <a:cubicBezTo>
                  <a:pt x="1553" y="982"/>
                  <a:pt x="1590" y="995"/>
                  <a:pt x="1534" y="963"/>
                </a:cubicBezTo>
                <a:cubicBezTo>
                  <a:pt x="1512" y="950"/>
                  <a:pt x="1486" y="946"/>
                  <a:pt x="1462" y="936"/>
                </a:cubicBezTo>
                <a:cubicBezTo>
                  <a:pt x="1430" y="904"/>
                  <a:pt x="1408" y="884"/>
                  <a:pt x="1363" y="873"/>
                </a:cubicBezTo>
                <a:cubicBezTo>
                  <a:pt x="1286" y="821"/>
                  <a:pt x="1384" y="883"/>
                  <a:pt x="1309" y="846"/>
                </a:cubicBezTo>
                <a:cubicBezTo>
                  <a:pt x="1270" y="827"/>
                  <a:pt x="1291" y="829"/>
                  <a:pt x="1255" y="801"/>
                </a:cubicBezTo>
                <a:cubicBezTo>
                  <a:pt x="1188" y="749"/>
                  <a:pt x="1114" y="704"/>
                  <a:pt x="1057" y="639"/>
                </a:cubicBezTo>
                <a:cubicBezTo>
                  <a:pt x="1028" y="606"/>
                  <a:pt x="1014" y="568"/>
                  <a:pt x="994" y="531"/>
                </a:cubicBezTo>
                <a:cubicBezTo>
                  <a:pt x="944" y="440"/>
                  <a:pt x="910" y="370"/>
                  <a:pt x="877" y="270"/>
                </a:cubicBezTo>
                <a:cubicBezTo>
                  <a:pt x="883" y="225"/>
                  <a:pt x="881" y="178"/>
                  <a:pt x="895" y="135"/>
                </a:cubicBezTo>
                <a:cubicBezTo>
                  <a:pt x="898" y="126"/>
                  <a:pt x="914" y="132"/>
                  <a:pt x="922" y="126"/>
                </a:cubicBezTo>
                <a:cubicBezTo>
                  <a:pt x="936" y="116"/>
                  <a:pt x="944" y="100"/>
                  <a:pt x="958" y="90"/>
                </a:cubicBezTo>
                <a:cubicBezTo>
                  <a:pt x="990" y="67"/>
                  <a:pt x="1037" y="54"/>
                  <a:pt x="1075" y="45"/>
                </a:cubicBezTo>
                <a:cubicBezTo>
                  <a:pt x="1249" y="48"/>
                  <a:pt x="1423" y="46"/>
                  <a:pt x="1597" y="54"/>
                </a:cubicBezTo>
                <a:cubicBezTo>
                  <a:pt x="1624" y="55"/>
                  <a:pt x="1672" y="95"/>
                  <a:pt x="1696" y="108"/>
                </a:cubicBezTo>
                <a:cubicBezTo>
                  <a:pt x="1715" y="119"/>
                  <a:pt x="1732" y="132"/>
                  <a:pt x="1750" y="144"/>
                </a:cubicBezTo>
                <a:cubicBezTo>
                  <a:pt x="1759" y="150"/>
                  <a:pt x="1777" y="162"/>
                  <a:pt x="1777" y="162"/>
                </a:cubicBezTo>
                <a:cubicBezTo>
                  <a:pt x="1792" y="185"/>
                  <a:pt x="1816" y="202"/>
                  <a:pt x="1831" y="225"/>
                </a:cubicBezTo>
                <a:cubicBezTo>
                  <a:pt x="1846" y="247"/>
                  <a:pt x="1852" y="275"/>
                  <a:pt x="1867" y="297"/>
                </a:cubicBezTo>
                <a:cubicBezTo>
                  <a:pt x="1835" y="415"/>
                  <a:pt x="1849" y="433"/>
                  <a:pt x="1732" y="450"/>
                </a:cubicBezTo>
                <a:cubicBezTo>
                  <a:pt x="1702" y="470"/>
                  <a:pt x="1673" y="470"/>
                  <a:pt x="1642" y="486"/>
                </a:cubicBezTo>
                <a:cubicBezTo>
                  <a:pt x="1562" y="526"/>
                  <a:pt x="1533" y="532"/>
                  <a:pt x="1435" y="540"/>
                </a:cubicBezTo>
                <a:cubicBezTo>
                  <a:pt x="1397" y="553"/>
                  <a:pt x="1376" y="570"/>
                  <a:pt x="1354" y="603"/>
                </a:cubicBezTo>
                <a:cubicBezTo>
                  <a:pt x="1366" y="663"/>
                  <a:pt x="1375" y="657"/>
                  <a:pt x="1327" y="621"/>
                </a:cubicBezTo>
                <a:close/>
              </a:path>
            </a:pathLst>
          </a:custGeom>
          <a:solidFill>
            <a:srgbClr val="FFFF99"/>
          </a:solidFill>
          <a:ln w="5715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3155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3156" name="Freeform 5"/>
          <p:cNvSpPr>
            <a:spLocks/>
          </p:cNvSpPr>
          <p:nvPr/>
        </p:nvSpPr>
        <p:spPr bwMode="auto">
          <a:xfrm>
            <a:off x="1524000" y="1219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57" name="Freeform 6"/>
          <p:cNvSpPr>
            <a:spLocks/>
          </p:cNvSpPr>
          <p:nvPr/>
        </p:nvSpPr>
        <p:spPr bwMode="auto">
          <a:xfrm>
            <a:off x="3429000" y="2133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58" name="Freeform 12"/>
          <p:cNvSpPr>
            <a:spLocks/>
          </p:cNvSpPr>
          <p:nvPr/>
        </p:nvSpPr>
        <p:spPr bwMode="auto">
          <a:xfrm>
            <a:off x="5181600" y="990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59" name="Freeform 13"/>
          <p:cNvSpPr>
            <a:spLocks/>
          </p:cNvSpPr>
          <p:nvPr/>
        </p:nvSpPr>
        <p:spPr bwMode="auto">
          <a:xfrm>
            <a:off x="4343400" y="4724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0" name="Freeform 14"/>
          <p:cNvSpPr>
            <a:spLocks/>
          </p:cNvSpPr>
          <p:nvPr/>
        </p:nvSpPr>
        <p:spPr bwMode="auto">
          <a:xfrm>
            <a:off x="3581400" y="304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1" name="Freeform 15"/>
          <p:cNvSpPr>
            <a:spLocks/>
          </p:cNvSpPr>
          <p:nvPr/>
        </p:nvSpPr>
        <p:spPr bwMode="auto">
          <a:xfrm>
            <a:off x="41148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2" name="Freeform 18"/>
          <p:cNvSpPr>
            <a:spLocks/>
          </p:cNvSpPr>
          <p:nvPr/>
        </p:nvSpPr>
        <p:spPr bwMode="auto">
          <a:xfrm>
            <a:off x="5791200" y="5638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3" name="Freeform 19"/>
          <p:cNvSpPr>
            <a:spLocks/>
          </p:cNvSpPr>
          <p:nvPr/>
        </p:nvSpPr>
        <p:spPr bwMode="auto">
          <a:xfrm>
            <a:off x="6934200" y="-76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4" name="Freeform 20"/>
          <p:cNvSpPr>
            <a:spLocks/>
          </p:cNvSpPr>
          <p:nvPr/>
        </p:nvSpPr>
        <p:spPr bwMode="auto">
          <a:xfrm>
            <a:off x="6629400" y="19050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5" name="Freeform 21"/>
          <p:cNvSpPr>
            <a:spLocks/>
          </p:cNvSpPr>
          <p:nvPr/>
        </p:nvSpPr>
        <p:spPr bwMode="auto">
          <a:xfrm>
            <a:off x="762000" y="62484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6" name="Freeform 23"/>
          <p:cNvSpPr>
            <a:spLocks/>
          </p:cNvSpPr>
          <p:nvPr/>
        </p:nvSpPr>
        <p:spPr bwMode="auto">
          <a:xfrm>
            <a:off x="1219200" y="25146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7" name="Freeform 24"/>
          <p:cNvSpPr>
            <a:spLocks/>
          </p:cNvSpPr>
          <p:nvPr/>
        </p:nvSpPr>
        <p:spPr bwMode="auto">
          <a:xfrm>
            <a:off x="8001000" y="3124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8" name="Freeform 25"/>
          <p:cNvSpPr>
            <a:spLocks/>
          </p:cNvSpPr>
          <p:nvPr/>
        </p:nvSpPr>
        <p:spPr bwMode="auto">
          <a:xfrm>
            <a:off x="7848600" y="60198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69" name="Freeform 26"/>
          <p:cNvSpPr>
            <a:spLocks/>
          </p:cNvSpPr>
          <p:nvPr/>
        </p:nvSpPr>
        <p:spPr bwMode="auto">
          <a:xfrm>
            <a:off x="1676400" y="-457200"/>
            <a:ext cx="1330325" cy="839788"/>
          </a:xfrm>
          <a:custGeom>
            <a:avLst/>
            <a:gdLst>
              <a:gd name="T0" fmla="*/ 2147483647 w 838"/>
              <a:gd name="T1" fmla="*/ 2147483647 h 529"/>
              <a:gd name="T2" fmla="*/ 2147483647 w 838"/>
              <a:gd name="T3" fmla="*/ 0 h 529"/>
              <a:gd name="T4" fmla="*/ 2147483647 w 838"/>
              <a:gd name="T5" fmla="*/ 2147483647 h 529"/>
              <a:gd name="T6" fmla="*/ 2147483647 w 838"/>
              <a:gd name="T7" fmla="*/ 2147483647 h 529"/>
              <a:gd name="T8" fmla="*/ 2147483647 w 838"/>
              <a:gd name="T9" fmla="*/ 2147483647 h 529"/>
              <a:gd name="T10" fmla="*/ 2147483647 w 838"/>
              <a:gd name="T11" fmla="*/ 2147483647 h 529"/>
              <a:gd name="T12" fmla="*/ 2147483647 w 838"/>
              <a:gd name="T13" fmla="*/ 2147483647 h 529"/>
              <a:gd name="T14" fmla="*/ 2147483647 w 838"/>
              <a:gd name="T15" fmla="*/ 2147483647 h 529"/>
              <a:gd name="T16" fmla="*/ 2147483647 w 838"/>
              <a:gd name="T17" fmla="*/ 2147483647 h 529"/>
              <a:gd name="T18" fmla="*/ 2147483647 w 838"/>
              <a:gd name="T19" fmla="*/ 2147483647 h 529"/>
              <a:gd name="T20" fmla="*/ 2147483647 w 838"/>
              <a:gd name="T21" fmla="*/ 2147483647 h 529"/>
              <a:gd name="T22" fmla="*/ 2147483647 w 838"/>
              <a:gd name="T23" fmla="*/ 2147483647 h 529"/>
              <a:gd name="T24" fmla="*/ 2147483647 w 838"/>
              <a:gd name="T25" fmla="*/ 2147483647 h 529"/>
              <a:gd name="T26" fmla="*/ 2147483647 w 838"/>
              <a:gd name="T27" fmla="*/ 2147483647 h 529"/>
              <a:gd name="T28" fmla="*/ 2147483647 w 838"/>
              <a:gd name="T29" fmla="*/ 2147483647 h 529"/>
              <a:gd name="T30" fmla="*/ 2147483647 w 838"/>
              <a:gd name="T31" fmla="*/ 2147483647 h 5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8"/>
              <a:gd name="T49" fmla="*/ 0 h 529"/>
              <a:gd name="T50" fmla="*/ 838 w 838"/>
              <a:gd name="T51" fmla="*/ 529 h 5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8" h="529">
                <a:moveTo>
                  <a:pt x="401" y="18"/>
                </a:moveTo>
                <a:cubicBezTo>
                  <a:pt x="374" y="13"/>
                  <a:pt x="348" y="0"/>
                  <a:pt x="320" y="0"/>
                </a:cubicBezTo>
                <a:cubicBezTo>
                  <a:pt x="260" y="0"/>
                  <a:pt x="201" y="37"/>
                  <a:pt x="149" y="63"/>
                </a:cubicBezTo>
                <a:cubicBezTo>
                  <a:pt x="143" y="72"/>
                  <a:pt x="139" y="82"/>
                  <a:pt x="131" y="90"/>
                </a:cubicBezTo>
                <a:cubicBezTo>
                  <a:pt x="123" y="98"/>
                  <a:pt x="111" y="100"/>
                  <a:pt x="104" y="108"/>
                </a:cubicBezTo>
                <a:cubicBezTo>
                  <a:pt x="57" y="162"/>
                  <a:pt x="22" y="237"/>
                  <a:pt x="5" y="306"/>
                </a:cubicBezTo>
                <a:cubicBezTo>
                  <a:pt x="8" y="348"/>
                  <a:pt x="0" y="392"/>
                  <a:pt x="14" y="432"/>
                </a:cubicBezTo>
                <a:cubicBezTo>
                  <a:pt x="22" y="456"/>
                  <a:pt x="50" y="468"/>
                  <a:pt x="68" y="486"/>
                </a:cubicBezTo>
                <a:cubicBezTo>
                  <a:pt x="81" y="499"/>
                  <a:pt x="122" y="504"/>
                  <a:pt x="122" y="504"/>
                </a:cubicBezTo>
                <a:cubicBezTo>
                  <a:pt x="206" y="497"/>
                  <a:pt x="246" y="493"/>
                  <a:pt x="311" y="450"/>
                </a:cubicBezTo>
                <a:cubicBezTo>
                  <a:pt x="449" y="470"/>
                  <a:pt x="628" y="529"/>
                  <a:pt x="734" y="423"/>
                </a:cubicBezTo>
                <a:cubicBezTo>
                  <a:pt x="746" y="387"/>
                  <a:pt x="761" y="369"/>
                  <a:pt x="788" y="342"/>
                </a:cubicBezTo>
                <a:cubicBezTo>
                  <a:pt x="817" y="256"/>
                  <a:pt x="838" y="125"/>
                  <a:pt x="734" y="90"/>
                </a:cubicBezTo>
                <a:cubicBezTo>
                  <a:pt x="707" y="55"/>
                  <a:pt x="694" y="41"/>
                  <a:pt x="653" y="27"/>
                </a:cubicBezTo>
                <a:cubicBezTo>
                  <a:pt x="558" y="51"/>
                  <a:pt x="570" y="46"/>
                  <a:pt x="428" y="36"/>
                </a:cubicBezTo>
                <a:cubicBezTo>
                  <a:pt x="328" y="29"/>
                  <a:pt x="358" y="41"/>
                  <a:pt x="311" y="18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0" name="Freeform 27"/>
          <p:cNvSpPr>
            <a:spLocks/>
          </p:cNvSpPr>
          <p:nvPr/>
        </p:nvSpPr>
        <p:spPr bwMode="auto">
          <a:xfrm>
            <a:off x="2867025" y="3200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1" name="Freeform 28"/>
          <p:cNvSpPr>
            <a:spLocks/>
          </p:cNvSpPr>
          <p:nvPr/>
        </p:nvSpPr>
        <p:spPr bwMode="auto">
          <a:xfrm>
            <a:off x="76200" y="1600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2" name="Freeform 29"/>
          <p:cNvSpPr>
            <a:spLocks/>
          </p:cNvSpPr>
          <p:nvPr/>
        </p:nvSpPr>
        <p:spPr bwMode="auto">
          <a:xfrm>
            <a:off x="2590800" y="533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3" name="Freeform 30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4" name="Freeform 31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5" name="Freeform 32"/>
          <p:cNvSpPr>
            <a:spLocks/>
          </p:cNvSpPr>
          <p:nvPr/>
        </p:nvSpPr>
        <p:spPr bwMode="auto">
          <a:xfrm>
            <a:off x="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6" name="Freeform 33"/>
          <p:cNvSpPr>
            <a:spLocks/>
          </p:cNvSpPr>
          <p:nvPr/>
        </p:nvSpPr>
        <p:spPr bwMode="auto">
          <a:xfrm>
            <a:off x="2895600" y="4800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7" name="Freeform 34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8" name="Freeform 35"/>
          <p:cNvSpPr>
            <a:spLocks/>
          </p:cNvSpPr>
          <p:nvPr/>
        </p:nvSpPr>
        <p:spPr bwMode="auto">
          <a:xfrm>
            <a:off x="3048000" y="1447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79" name="Freeform 36"/>
          <p:cNvSpPr>
            <a:spLocks/>
          </p:cNvSpPr>
          <p:nvPr/>
        </p:nvSpPr>
        <p:spPr bwMode="auto">
          <a:xfrm>
            <a:off x="5562600" y="4114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0" name="Freeform 37"/>
          <p:cNvSpPr>
            <a:spLocks/>
          </p:cNvSpPr>
          <p:nvPr/>
        </p:nvSpPr>
        <p:spPr bwMode="auto">
          <a:xfrm>
            <a:off x="6934200" y="388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1" name="Freeform 38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2" name="Freeform 39"/>
          <p:cNvSpPr>
            <a:spLocks/>
          </p:cNvSpPr>
          <p:nvPr/>
        </p:nvSpPr>
        <p:spPr bwMode="auto">
          <a:xfrm>
            <a:off x="8534400" y="419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3" name="Freeform 40"/>
          <p:cNvSpPr>
            <a:spLocks/>
          </p:cNvSpPr>
          <p:nvPr/>
        </p:nvSpPr>
        <p:spPr bwMode="auto">
          <a:xfrm>
            <a:off x="1676400" y="4572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4" name="Freeform 41"/>
          <p:cNvSpPr>
            <a:spLocks/>
          </p:cNvSpPr>
          <p:nvPr/>
        </p:nvSpPr>
        <p:spPr bwMode="auto">
          <a:xfrm>
            <a:off x="-457200" y="6096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5" name="Freeform 42"/>
          <p:cNvSpPr>
            <a:spLocks/>
          </p:cNvSpPr>
          <p:nvPr/>
        </p:nvSpPr>
        <p:spPr bwMode="auto">
          <a:xfrm>
            <a:off x="-533400" y="-152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6" name="Freeform 43"/>
          <p:cNvSpPr>
            <a:spLocks/>
          </p:cNvSpPr>
          <p:nvPr/>
        </p:nvSpPr>
        <p:spPr bwMode="auto">
          <a:xfrm>
            <a:off x="3733800" y="-381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7" name="Freeform 44"/>
          <p:cNvSpPr>
            <a:spLocks/>
          </p:cNvSpPr>
          <p:nvPr/>
        </p:nvSpPr>
        <p:spPr bwMode="auto">
          <a:xfrm>
            <a:off x="3276600" y="6400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8" name="Freeform 45"/>
          <p:cNvSpPr>
            <a:spLocks/>
          </p:cNvSpPr>
          <p:nvPr/>
        </p:nvSpPr>
        <p:spPr bwMode="auto">
          <a:xfrm>
            <a:off x="5791200" y="6553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89" name="Freeform 46"/>
          <p:cNvSpPr>
            <a:spLocks/>
          </p:cNvSpPr>
          <p:nvPr/>
        </p:nvSpPr>
        <p:spPr bwMode="auto">
          <a:xfrm>
            <a:off x="80772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0" name="Freeform 48"/>
          <p:cNvSpPr>
            <a:spLocks/>
          </p:cNvSpPr>
          <p:nvPr/>
        </p:nvSpPr>
        <p:spPr bwMode="auto">
          <a:xfrm>
            <a:off x="914400" y="21336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1" name="Freeform 49"/>
          <p:cNvSpPr>
            <a:spLocks/>
          </p:cNvSpPr>
          <p:nvPr/>
        </p:nvSpPr>
        <p:spPr bwMode="auto">
          <a:xfrm>
            <a:off x="5715000" y="4953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2" name="Freeform 50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3" name="Freeform 51"/>
          <p:cNvSpPr>
            <a:spLocks/>
          </p:cNvSpPr>
          <p:nvPr/>
        </p:nvSpPr>
        <p:spPr bwMode="auto">
          <a:xfrm>
            <a:off x="6248400" y="4495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4" name="Freeform 52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5" name="Freeform 53"/>
          <p:cNvSpPr>
            <a:spLocks/>
          </p:cNvSpPr>
          <p:nvPr/>
        </p:nvSpPr>
        <p:spPr bwMode="auto">
          <a:xfrm>
            <a:off x="2514600" y="243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6" name="Freeform 54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7" name="Freeform 55"/>
          <p:cNvSpPr>
            <a:spLocks/>
          </p:cNvSpPr>
          <p:nvPr/>
        </p:nvSpPr>
        <p:spPr bwMode="auto">
          <a:xfrm>
            <a:off x="25146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8" name="Freeform 56"/>
          <p:cNvSpPr>
            <a:spLocks/>
          </p:cNvSpPr>
          <p:nvPr/>
        </p:nvSpPr>
        <p:spPr bwMode="auto">
          <a:xfrm>
            <a:off x="3962400" y="5029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99" name="Freeform 57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0" name="Freeform 58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1" name="Freeform 59"/>
          <p:cNvSpPr>
            <a:spLocks/>
          </p:cNvSpPr>
          <p:nvPr/>
        </p:nvSpPr>
        <p:spPr bwMode="auto">
          <a:xfrm>
            <a:off x="914400" y="4114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2" name="Freeform 60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3" name="Freeform 61"/>
          <p:cNvSpPr>
            <a:spLocks/>
          </p:cNvSpPr>
          <p:nvPr/>
        </p:nvSpPr>
        <p:spPr bwMode="auto">
          <a:xfrm>
            <a:off x="5334000" y="441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4" name="Freeform 62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5" name="Freeform 63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6" name="Freeform 64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7" name="Freeform 65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8" name="Freeform 66"/>
          <p:cNvSpPr>
            <a:spLocks/>
          </p:cNvSpPr>
          <p:nvPr/>
        </p:nvSpPr>
        <p:spPr bwMode="auto">
          <a:xfrm>
            <a:off x="51054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09" name="Freeform 67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0" name="Freeform 68"/>
          <p:cNvSpPr>
            <a:spLocks/>
          </p:cNvSpPr>
          <p:nvPr/>
        </p:nvSpPr>
        <p:spPr bwMode="auto">
          <a:xfrm>
            <a:off x="85344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1" name="Freeform 69"/>
          <p:cNvSpPr>
            <a:spLocks/>
          </p:cNvSpPr>
          <p:nvPr/>
        </p:nvSpPr>
        <p:spPr bwMode="auto">
          <a:xfrm>
            <a:off x="6934200" y="617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2" name="Freeform 70"/>
          <p:cNvSpPr>
            <a:spLocks/>
          </p:cNvSpPr>
          <p:nvPr/>
        </p:nvSpPr>
        <p:spPr bwMode="auto">
          <a:xfrm>
            <a:off x="8305800" y="5486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3" name="Freeform 71"/>
          <p:cNvSpPr>
            <a:spLocks/>
          </p:cNvSpPr>
          <p:nvPr/>
        </p:nvSpPr>
        <p:spPr bwMode="auto">
          <a:xfrm>
            <a:off x="7391400" y="5562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4" name="Freeform 72"/>
          <p:cNvSpPr>
            <a:spLocks/>
          </p:cNvSpPr>
          <p:nvPr/>
        </p:nvSpPr>
        <p:spPr bwMode="auto">
          <a:xfrm>
            <a:off x="7696200" y="4267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5" name="Freeform 73"/>
          <p:cNvSpPr>
            <a:spLocks/>
          </p:cNvSpPr>
          <p:nvPr/>
        </p:nvSpPr>
        <p:spPr bwMode="auto">
          <a:xfrm>
            <a:off x="762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6" name="Freeform 74"/>
          <p:cNvSpPr>
            <a:spLocks/>
          </p:cNvSpPr>
          <p:nvPr/>
        </p:nvSpPr>
        <p:spPr bwMode="auto">
          <a:xfrm>
            <a:off x="4495800" y="914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7" name="Freeform 75"/>
          <p:cNvSpPr>
            <a:spLocks/>
          </p:cNvSpPr>
          <p:nvPr/>
        </p:nvSpPr>
        <p:spPr bwMode="auto">
          <a:xfrm>
            <a:off x="-533400" y="1066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8" name="Freeform 76"/>
          <p:cNvSpPr>
            <a:spLocks/>
          </p:cNvSpPr>
          <p:nvPr/>
        </p:nvSpPr>
        <p:spPr bwMode="auto">
          <a:xfrm>
            <a:off x="1600200" y="609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19" name="Freeform 77"/>
          <p:cNvSpPr>
            <a:spLocks/>
          </p:cNvSpPr>
          <p:nvPr/>
        </p:nvSpPr>
        <p:spPr bwMode="auto">
          <a:xfrm>
            <a:off x="914400" y="1600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0" name="Freeform 78"/>
          <p:cNvSpPr>
            <a:spLocks/>
          </p:cNvSpPr>
          <p:nvPr/>
        </p:nvSpPr>
        <p:spPr bwMode="auto">
          <a:xfrm>
            <a:off x="-304800" y="2286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1" name="Freeform 79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2" name="Freeform 80"/>
          <p:cNvSpPr>
            <a:spLocks/>
          </p:cNvSpPr>
          <p:nvPr/>
        </p:nvSpPr>
        <p:spPr bwMode="auto">
          <a:xfrm>
            <a:off x="-838200" y="4648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3" name="Freeform 81"/>
          <p:cNvSpPr>
            <a:spLocks/>
          </p:cNvSpPr>
          <p:nvPr/>
        </p:nvSpPr>
        <p:spPr bwMode="auto">
          <a:xfrm>
            <a:off x="-609600" y="37338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4" name="Freeform 82"/>
          <p:cNvSpPr>
            <a:spLocks/>
          </p:cNvSpPr>
          <p:nvPr/>
        </p:nvSpPr>
        <p:spPr bwMode="auto">
          <a:xfrm>
            <a:off x="381000" y="2362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5" name="Freeform 83"/>
          <p:cNvSpPr>
            <a:spLocks/>
          </p:cNvSpPr>
          <p:nvPr/>
        </p:nvSpPr>
        <p:spPr bwMode="auto">
          <a:xfrm>
            <a:off x="7620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6" name="Freeform 84"/>
          <p:cNvSpPr>
            <a:spLocks/>
          </p:cNvSpPr>
          <p:nvPr/>
        </p:nvSpPr>
        <p:spPr bwMode="auto">
          <a:xfrm>
            <a:off x="4724400" y="1295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7" name="Freeform 85"/>
          <p:cNvSpPr>
            <a:spLocks/>
          </p:cNvSpPr>
          <p:nvPr/>
        </p:nvSpPr>
        <p:spPr bwMode="auto">
          <a:xfrm>
            <a:off x="4191000" y="13716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28" name="Freeform 86"/>
          <p:cNvSpPr>
            <a:spLocks/>
          </p:cNvSpPr>
          <p:nvPr/>
        </p:nvSpPr>
        <p:spPr bwMode="auto">
          <a:xfrm>
            <a:off x="2590800" y="205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4179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4180" name="Freeform 21"/>
          <p:cNvSpPr>
            <a:spLocks/>
          </p:cNvSpPr>
          <p:nvPr/>
        </p:nvSpPr>
        <p:spPr bwMode="auto">
          <a:xfrm>
            <a:off x="5105400" y="20574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1" name="Freeform 22"/>
          <p:cNvSpPr>
            <a:spLocks/>
          </p:cNvSpPr>
          <p:nvPr/>
        </p:nvSpPr>
        <p:spPr bwMode="auto">
          <a:xfrm>
            <a:off x="5486400" y="-76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2" name="Freeform 25"/>
          <p:cNvSpPr>
            <a:spLocks/>
          </p:cNvSpPr>
          <p:nvPr/>
        </p:nvSpPr>
        <p:spPr bwMode="auto">
          <a:xfrm>
            <a:off x="4953000" y="26670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3" name="Freeform 29"/>
          <p:cNvSpPr>
            <a:spLocks/>
          </p:cNvSpPr>
          <p:nvPr/>
        </p:nvSpPr>
        <p:spPr bwMode="auto">
          <a:xfrm>
            <a:off x="7086600" y="10668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4" name="Freeform 40"/>
          <p:cNvSpPr>
            <a:spLocks/>
          </p:cNvSpPr>
          <p:nvPr/>
        </p:nvSpPr>
        <p:spPr bwMode="auto">
          <a:xfrm>
            <a:off x="5867400" y="1981200"/>
            <a:ext cx="719138" cy="485775"/>
          </a:xfrm>
          <a:custGeom>
            <a:avLst/>
            <a:gdLst>
              <a:gd name="T0" fmla="*/ 2147483647 w 453"/>
              <a:gd name="T1" fmla="*/ 2147483647 h 306"/>
              <a:gd name="T2" fmla="*/ 2147483647 w 453"/>
              <a:gd name="T3" fmla="*/ 2147483647 h 306"/>
              <a:gd name="T4" fmla="*/ 2147483647 w 453"/>
              <a:gd name="T5" fmla="*/ 2147483647 h 306"/>
              <a:gd name="T6" fmla="*/ 2147483647 w 453"/>
              <a:gd name="T7" fmla="*/ 2147483647 h 306"/>
              <a:gd name="T8" fmla="*/ 2147483647 w 453"/>
              <a:gd name="T9" fmla="*/ 2147483647 h 306"/>
              <a:gd name="T10" fmla="*/ 2147483647 w 453"/>
              <a:gd name="T11" fmla="*/ 2147483647 h 306"/>
              <a:gd name="T12" fmla="*/ 2147483647 w 453"/>
              <a:gd name="T13" fmla="*/ 2147483647 h 306"/>
              <a:gd name="T14" fmla="*/ 2147483647 w 453"/>
              <a:gd name="T15" fmla="*/ 2147483647 h 306"/>
              <a:gd name="T16" fmla="*/ 2147483647 w 453"/>
              <a:gd name="T17" fmla="*/ 2147483647 h 306"/>
              <a:gd name="T18" fmla="*/ 2147483647 w 453"/>
              <a:gd name="T19" fmla="*/ 2147483647 h 306"/>
              <a:gd name="T20" fmla="*/ 2147483647 w 453"/>
              <a:gd name="T21" fmla="*/ 2147483647 h 306"/>
              <a:gd name="T22" fmla="*/ 2147483647 w 453"/>
              <a:gd name="T23" fmla="*/ 0 h 306"/>
              <a:gd name="T24" fmla="*/ 2147483647 w 453"/>
              <a:gd name="T25" fmla="*/ 2147483647 h 306"/>
              <a:gd name="T26" fmla="*/ 2147483647 w 453"/>
              <a:gd name="T27" fmla="*/ 2147483647 h 306"/>
              <a:gd name="T28" fmla="*/ 2147483647 w 453"/>
              <a:gd name="T29" fmla="*/ 2147483647 h 306"/>
              <a:gd name="T30" fmla="*/ 2147483647 w 453"/>
              <a:gd name="T31" fmla="*/ 2147483647 h 3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53"/>
              <a:gd name="T49" fmla="*/ 0 h 306"/>
              <a:gd name="T50" fmla="*/ 453 w 453"/>
              <a:gd name="T51" fmla="*/ 306 h 30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53" h="306">
                <a:moveTo>
                  <a:pt x="147" y="81"/>
                </a:moveTo>
                <a:cubicBezTo>
                  <a:pt x="81" y="103"/>
                  <a:pt x="111" y="94"/>
                  <a:pt x="57" y="108"/>
                </a:cubicBezTo>
                <a:cubicBezTo>
                  <a:pt x="42" y="152"/>
                  <a:pt x="24" y="149"/>
                  <a:pt x="12" y="198"/>
                </a:cubicBezTo>
                <a:cubicBezTo>
                  <a:pt x="15" y="225"/>
                  <a:pt x="0" y="262"/>
                  <a:pt x="21" y="279"/>
                </a:cubicBezTo>
                <a:cubicBezTo>
                  <a:pt x="48" y="301"/>
                  <a:pt x="285" y="272"/>
                  <a:pt x="309" y="270"/>
                </a:cubicBezTo>
                <a:cubicBezTo>
                  <a:pt x="405" y="206"/>
                  <a:pt x="259" y="306"/>
                  <a:pt x="363" y="225"/>
                </a:cubicBezTo>
                <a:cubicBezTo>
                  <a:pt x="380" y="212"/>
                  <a:pt x="417" y="189"/>
                  <a:pt x="417" y="189"/>
                </a:cubicBezTo>
                <a:cubicBezTo>
                  <a:pt x="423" y="180"/>
                  <a:pt x="431" y="172"/>
                  <a:pt x="435" y="162"/>
                </a:cubicBezTo>
                <a:cubicBezTo>
                  <a:pt x="443" y="145"/>
                  <a:pt x="453" y="108"/>
                  <a:pt x="453" y="108"/>
                </a:cubicBezTo>
                <a:cubicBezTo>
                  <a:pt x="450" y="90"/>
                  <a:pt x="453" y="70"/>
                  <a:pt x="444" y="54"/>
                </a:cubicBezTo>
                <a:cubicBezTo>
                  <a:pt x="439" y="46"/>
                  <a:pt x="425" y="50"/>
                  <a:pt x="417" y="45"/>
                </a:cubicBezTo>
                <a:cubicBezTo>
                  <a:pt x="398" y="32"/>
                  <a:pt x="382" y="13"/>
                  <a:pt x="363" y="0"/>
                </a:cubicBezTo>
                <a:cubicBezTo>
                  <a:pt x="345" y="3"/>
                  <a:pt x="326" y="2"/>
                  <a:pt x="309" y="9"/>
                </a:cubicBezTo>
                <a:cubicBezTo>
                  <a:pt x="279" y="21"/>
                  <a:pt x="259" y="55"/>
                  <a:pt x="228" y="63"/>
                </a:cubicBezTo>
                <a:cubicBezTo>
                  <a:pt x="166" y="79"/>
                  <a:pt x="204" y="71"/>
                  <a:pt x="111" y="81"/>
                </a:cubicBezTo>
                <a:cubicBezTo>
                  <a:pt x="54" y="100"/>
                  <a:pt x="76" y="99"/>
                  <a:pt x="48" y="99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5" name="Freeform 42"/>
          <p:cNvSpPr>
            <a:spLocks/>
          </p:cNvSpPr>
          <p:nvPr/>
        </p:nvSpPr>
        <p:spPr bwMode="auto">
          <a:xfrm>
            <a:off x="3125788" y="4140200"/>
            <a:ext cx="360362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6" name="Freeform 44"/>
          <p:cNvSpPr>
            <a:spLocks/>
          </p:cNvSpPr>
          <p:nvPr/>
        </p:nvSpPr>
        <p:spPr bwMode="auto">
          <a:xfrm>
            <a:off x="4800600" y="3505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7" name="Freeform 47"/>
          <p:cNvSpPr>
            <a:spLocks/>
          </p:cNvSpPr>
          <p:nvPr/>
        </p:nvSpPr>
        <p:spPr bwMode="auto">
          <a:xfrm>
            <a:off x="3962400" y="5715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8" name="Freeform 48"/>
          <p:cNvSpPr>
            <a:spLocks/>
          </p:cNvSpPr>
          <p:nvPr/>
        </p:nvSpPr>
        <p:spPr bwMode="auto">
          <a:xfrm>
            <a:off x="6400800" y="2667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89" name="Freeform 50"/>
          <p:cNvSpPr>
            <a:spLocks/>
          </p:cNvSpPr>
          <p:nvPr/>
        </p:nvSpPr>
        <p:spPr bwMode="auto">
          <a:xfrm>
            <a:off x="4876800" y="5867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0" name="Freeform 52"/>
          <p:cNvSpPr>
            <a:spLocks/>
          </p:cNvSpPr>
          <p:nvPr/>
        </p:nvSpPr>
        <p:spPr bwMode="auto">
          <a:xfrm>
            <a:off x="1828800" y="52578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1" name="Freeform 53"/>
          <p:cNvSpPr>
            <a:spLocks/>
          </p:cNvSpPr>
          <p:nvPr/>
        </p:nvSpPr>
        <p:spPr bwMode="auto">
          <a:xfrm>
            <a:off x="2209800" y="62484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2" name="Freeform 54"/>
          <p:cNvSpPr>
            <a:spLocks/>
          </p:cNvSpPr>
          <p:nvPr/>
        </p:nvSpPr>
        <p:spPr bwMode="auto">
          <a:xfrm>
            <a:off x="5486400" y="57912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3" name="Freeform 55"/>
          <p:cNvSpPr>
            <a:spLocks/>
          </p:cNvSpPr>
          <p:nvPr/>
        </p:nvSpPr>
        <p:spPr bwMode="auto">
          <a:xfrm>
            <a:off x="7620000" y="1524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4" name="Freeform 57"/>
          <p:cNvSpPr>
            <a:spLocks/>
          </p:cNvSpPr>
          <p:nvPr/>
        </p:nvSpPr>
        <p:spPr bwMode="auto">
          <a:xfrm>
            <a:off x="6781800" y="762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195" name="Freeform 69"/>
          <p:cNvSpPr>
            <a:spLocks/>
          </p:cNvSpPr>
          <p:nvPr/>
        </p:nvSpPr>
        <p:spPr bwMode="auto">
          <a:xfrm>
            <a:off x="3810000" y="3048000"/>
            <a:ext cx="360363" cy="328613"/>
          </a:xfrm>
          <a:custGeom>
            <a:avLst/>
            <a:gdLst>
              <a:gd name="T0" fmla="*/ 2147483647 w 227"/>
              <a:gd name="T1" fmla="*/ 2147483647 h 207"/>
              <a:gd name="T2" fmla="*/ 2147483647 w 227"/>
              <a:gd name="T3" fmla="*/ 2147483647 h 207"/>
              <a:gd name="T4" fmla="*/ 2147483647 w 227"/>
              <a:gd name="T5" fmla="*/ 2147483647 h 207"/>
              <a:gd name="T6" fmla="*/ 2147483647 w 227"/>
              <a:gd name="T7" fmla="*/ 2147483647 h 207"/>
              <a:gd name="T8" fmla="*/ 2147483647 w 227"/>
              <a:gd name="T9" fmla="*/ 2147483647 h 207"/>
              <a:gd name="T10" fmla="*/ 2147483647 w 227"/>
              <a:gd name="T11" fmla="*/ 2147483647 h 207"/>
              <a:gd name="T12" fmla="*/ 2147483647 w 22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07"/>
              <a:gd name="T23" fmla="*/ 227 w 22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07">
                <a:moveTo>
                  <a:pt x="83" y="56"/>
                </a:moveTo>
                <a:cubicBezTo>
                  <a:pt x="16" y="78"/>
                  <a:pt x="37" y="57"/>
                  <a:pt x="11" y="110"/>
                </a:cubicBezTo>
                <a:cubicBezTo>
                  <a:pt x="14" y="131"/>
                  <a:pt x="0" y="166"/>
                  <a:pt x="20" y="173"/>
                </a:cubicBezTo>
                <a:cubicBezTo>
                  <a:pt x="121" y="207"/>
                  <a:pt x="170" y="176"/>
                  <a:pt x="227" y="119"/>
                </a:cubicBezTo>
                <a:cubicBezTo>
                  <a:pt x="212" y="0"/>
                  <a:pt x="212" y="27"/>
                  <a:pt x="83" y="38"/>
                </a:cubicBezTo>
                <a:cubicBezTo>
                  <a:pt x="30" y="51"/>
                  <a:pt x="56" y="35"/>
                  <a:pt x="29" y="83"/>
                </a:cubicBezTo>
                <a:cubicBezTo>
                  <a:pt x="24" y="92"/>
                  <a:pt x="11" y="110"/>
                  <a:pt x="11" y="110"/>
                </a:cubicBezTo>
              </a:path>
            </a:pathLst>
          </a:custGeom>
          <a:solidFill>
            <a:schemeClr val="accent2"/>
          </a:solidFill>
          <a:ln w="76200" cmpd="sng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5203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6227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6228" name="WordArt 4"/>
          <p:cNvSpPr>
            <a:spLocks noChangeArrowheads="1" noChangeShapeType="1" noTextEdit="1"/>
          </p:cNvSpPr>
          <p:nvPr/>
        </p:nvSpPr>
        <p:spPr bwMode="auto">
          <a:xfrm>
            <a:off x="1981200" y="4648200"/>
            <a:ext cx="6400800" cy="12573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FFFF99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Wind Dispersal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7251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7252" name="WordArt 4"/>
          <p:cNvSpPr>
            <a:spLocks noChangeArrowheads="1" noChangeShapeType="1" noTextEdit="1"/>
          </p:cNvSpPr>
          <p:nvPr/>
        </p:nvSpPr>
        <p:spPr bwMode="auto">
          <a:xfrm>
            <a:off x="1981200" y="4648200"/>
            <a:ext cx="6400800" cy="12573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FFFF99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Wind Dispersal</a:t>
            </a:r>
          </a:p>
        </p:txBody>
      </p:sp>
      <p:sp>
        <p:nvSpPr>
          <p:cNvPr id="437253" name="WordArt 5"/>
          <p:cNvSpPr>
            <a:spLocks noChangeArrowheads="1" noChangeShapeType="1" noTextEdit="1"/>
          </p:cNvSpPr>
          <p:nvPr/>
        </p:nvSpPr>
        <p:spPr bwMode="auto">
          <a:xfrm>
            <a:off x="1905000" y="1219200"/>
            <a:ext cx="6400800" cy="12573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996633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Wind Dispersal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38275" name="Picture 5" descr="Pine_cones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  <p:sp>
        <p:nvSpPr>
          <p:cNvPr id="438276" name="WordArt 4"/>
          <p:cNvSpPr>
            <a:spLocks noChangeArrowheads="1" noChangeShapeType="1" noTextEdit="1"/>
          </p:cNvSpPr>
          <p:nvPr/>
        </p:nvSpPr>
        <p:spPr bwMode="auto">
          <a:xfrm>
            <a:off x="1981200" y="4648200"/>
            <a:ext cx="6400800" cy="12573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FFFF99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Wind Dispersal</a:t>
            </a:r>
          </a:p>
        </p:txBody>
      </p:sp>
      <p:sp>
        <p:nvSpPr>
          <p:cNvPr id="438277" name="WordArt 5"/>
          <p:cNvSpPr>
            <a:spLocks noChangeArrowheads="1" noChangeShapeType="1" noTextEdit="1"/>
          </p:cNvSpPr>
          <p:nvPr/>
        </p:nvSpPr>
        <p:spPr bwMode="auto">
          <a:xfrm>
            <a:off x="1905000" y="1219200"/>
            <a:ext cx="6400800" cy="12573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996633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Wind Dispersal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304800"/>
            <a:ext cx="8305800" cy="5821363"/>
          </a:xfrm>
        </p:spPr>
        <p:txBody>
          <a:bodyPr/>
          <a:lstStyle/>
          <a:p>
            <a:r>
              <a:rPr lang="en-US" smtClean="0"/>
              <a:t>Be the first to identify the image beneath the squares.</a:t>
            </a:r>
          </a:p>
          <a:p>
            <a:pPr lvl="1"/>
            <a:r>
              <a:rPr lang="en-US" sz="3200" smtClean="0"/>
              <a:t>Raise you hand if you think you know.  You only get one guess.</a:t>
            </a:r>
          </a:p>
          <a:p>
            <a:endParaRPr lang="en-US" smtClean="0"/>
          </a:p>
        </p:txBody>
      </p:sp>
      <p:pic>
        <p:nvPicPr>
          <p:cNvPr id="442371" name="Picture 4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8600" y="2667000"/>
            <a:ext cx="8610600" cy="3957638"/>
          </a:xfrm>
          <a:noFill/>
        </p:spPr>
      </p:pic>
      <p:sp>
        <p:nvSpPr>
          <p:cNvPr id="1779717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3395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3396" name="Rectangle 4"/>
          <p:cNvSpPr>
            <a:spLocks noChangeArrowheads="1"/>
          </p:cNvSpPr>
          <p:nvPr/>
        </p:nvSpPr>
        <p:spPr bwMode="auto">
          <a:xfrm>
            <a:off x="3810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397" name="Rectangle 5"/>
          <p:cNvSpPr>
            <a:spLocks noChangeArrowheads="1"/>
          </p:cNvSpPr>
          <p:nvPr/>
        </p:nvSpPr>
        <p:spPr bwMode="auto">
          <a:xfrm>
            <a:off x="457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398" name="Rectangle 6"/>
          <p:cNvSpPr>
            <a:spLocks noChangeArrowheads="1"/>
          </p:cNvSpPr>
          <p:nvPr/>
        </p:nvSpPr>
        <p:spPr bwMode="auto">
          <a:xfrm>
            <a:off x="457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4572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334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1" name="Rectangle 9"/>
          <p:cNvSpPr>
            <a:spLocks noChangeArrowheads="1"/>
          </p:cNvSpPr>
          <p:nvPr/>
        </p:nvSpPr>
        <p:spPr bwMode="auto">
          <a:xfrm>
            <a:off x="5334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2" name="Rectangle 10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3" name="Rectangle 11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4" name="Rectangle 12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5" name="Rectangle 13"/>
          <p:cNvSpPr>
            <a:spLocks noChangeArrowheads="1"/>
          </p:cNvSpPr>
          <p:nvPr/>
        </p:nvSpPr>
        <p:spPr bwMode="auto">
          <a:xfrm>
            <a:off x="5334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6" name="Rectangle 14"/>
          <p:cNvSpPr>
            <a:spLocks noChangeArrowheads="1"/>
          </p:cNvSpPr>
          <p:nvPr/>
        </p:nvSpPr>
        <p:spPr bwMode="auto">
          <a:xfrm>
            <a:off x="5334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7" name="Rectangle 15"/>
          <p:cNvSpPr>
            <a:spLocks noChangeArrowheads="1"/>
          </p:cNvSpPr>
          <p:nvPr/>
        </p:nvSpPr>
        <p:spPr bwMode="auto">
          <a:xfrm>
            <a:off x="6096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8" name="Rectangle 16"/>
          <p:cNvSpPr>
            <a:spLocks noChangeArrowheads="1"/>
          </p:cNvSpPr>
          <p:nvPr/>
        </p:nvSpPr>
        <p:spPr bwMode="auto">
          <a:xfrm>
            <a:off x="6096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09" name="Rectangle 17"/>
          <p:cNvSpPr>
            <a:spLocks noChangeArrowheads="1"/>
          </p:cNvSpPr>
          <p:nvPr/>
        </p:nvSpPr>
        <p:spPr bwMode="auto">
          <a:xfrm>
            <a:off x="609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0" name="Rectangle 18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1" name="Rectangle 19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2" name="Rectangle 20"/>
          <p:cNvSpPr>
            <a:spLocks noChangeArrowheads="1"/>
          </p:cNvSpPr>
          <p:nvPr/>
        </p:nvSpPr>
        <p:spPr bwMode="auto">
          <a:xfrm>
            <a:off x="609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3" name="Rectangle 21"/>
          <p:cNvSpPr>
            <a:spLocks noChangeArrowheads="1"/>
          </p:cNvSpPr>
          <p:nvPr/>
        </p:nvSpPr>
        <p:spPr bwMode="auto">
          <a:xfrm>
            <a:off x="609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4" name="Rectangle 22"/>
          <p:cNvSpPr>
            <a:spLocks noChangeArrowheads="1"/>
          </p:cNvSpPr>
          <p:nvPr/>
        </p:nvSpPr>
        <p:spPr bwMode="auto">
          <a:xfrm>
            <a:off x="6858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5" name="Rectangle 23"/>
          <p:cNvSpPr>
            <a:spLocks noChangeArrowheads="1"/>
          </p:cNvSpPr>
          <p:nvPr/>
        </p:nvSpPr>
        <p:spPr bwMode="auto">
          <a:xfrm>
            <a:off x="685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6" name="Rectangle 24"/>
          <p:cNvSpPr>
            <a:spLocks noChangeArrowheads="1"/>
          </p:cNvSpPr>
          <p:nvPr/>
        </p:nvSpPr>
        <p:spPr bwMode="auto">
          <a:xfrm>
            <a:off x="685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7" name="Rectangle 25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8" name="Rectangle 26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19" name="Rectangle 27"/>
          <p:cNvSpPr>
            <a:spLocks noChangeArrowheads="1"/>
          </p:cNvSpPr>
          <p:nvPr/>
        </p:nvSpPr>
        <p:spPr bwMode="auto">
          <a:xfrm>
            <a:off x="685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0" name="Rectangle 28"/>
          <p:cNvSpPr>
            <a:spLocks noChangeArrowheads="1"/>
          </p:cNvSpPr>
          <p:nvPr/>
        </p:nvSpPr>
        <p:spPr bwMode="auto">
          <a:xfrm>
            <a:off x="6858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1" name="Rectangle 29"/>
          <p:cNvSpPr>
            <a:spLocks noChangeArrowheads="1"/>
          </p:cNvSpPr>
          <p:nvPr/>
        </p:nvSpPr>
        <p:spPr bwMode="auto">
          <a:xfrm>
            <a:off x="7620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2" name="Rectangle 30"/>
          <p:cNvSpPr>
            <a:spLocks noChangeArrowheads="1"/>
          </p:cNvSpPr>
          <p:nvPr/>
        </p:nvSpPr>
        <p:spPr bwMode="auto">
          <a:xfrm>
            <a:off x="7620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3" name="Rectangle 31"/>
          <p:cNvSpPr>
            <a:spLocks noChangeArrowheads="1"/>
          </p:cNvSpPr>
          <p:nvPr/>
        </p:nvSpPr>
        <p:spPr bwMode="auto">
          <a:xfrm>
            <a:off x="762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4" name="Rectangle 32"/>
          <p:cNvSpPr>
            <a:spLocks noChangeArrowheads="1"/>
          </p:cNvSpPr>
          <p:nvPr/>
        </p:nvSpPr>
        <p:spPr bwMode="auto">
          <a:xfrm>
            <a:off x="7620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5" name="Rectangle 33"/>
          <p:cNvSpPr>
            <a:spLocks noChangeArrowheads="1"/>
          </p:cNvSpPr>
          <p:nvPr/>
        </p:nvSpPr>
        <p:spPr bwMode="auto">
          <a:xfrm>
            <a:off x="762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6" name="Rectangle 34"/>
          <p:cNvSpPr>
            <a:spLocks noChangeArrowheads="1"/>
          </p:cNvSpPr>
          <p:nvPr/>
        </p:nvSpPr>
        <p:spPr bwMode="auto">
          <a:xfrm>
            <a:off x="762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7" name="Rectangle 35"/>
          <p:cNvSpPr>
            <a:spLocks noChangeArrowheads="1"/>
          </p:cNvSpPr>
          <p:nvPr/>
        </p:nvSpPr>
        <p:spPr bwMode="auto">
          <a:xfrm>
            <a:off x="7620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8" name="Rectangle 36"/>
          <p:cNvSpPr>
            <a:spLocks noChangeArrowheads="1"/>
          </p:cNvSpPr>
          <p:nvPr/>
        </p:nvSpPr>
        <p:spPr bwMode="auto">
          <a:xfrm>
            <a:off x="8382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29" name="Rectangle 37"/>
          <p:cNvSpPr>
            <a:spLocks noChangeArrowheads="1"/>
          </p:cNvSpPr>
          <p:nvPr/>
        </p:nvSpPr>
        <p:spPr bwMode="auto">
          <a:xfrm>
            <a:off x="838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0" name="Rectangle 38"/>
          <p:cNvSpPr>
            <a:spLocks noChangeArrowheads="1"/>
          </p:cNvSpPr>
          <p:nvPr/>
        </p:nvSpPr>
        <p:spPr bwMode="auto">
          <a:xfrm>
            <a:off x="838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1" name="Rectangle 39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2" name="Rectangle 40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3" name="Rectangle 41"/>
          <p:cNvSpPr>
            <a:spLocks noChangeArrowheads="1"/>
          </p:cNvSpPr>
          <p:nvPr/>
        </p:nvSpPr>
        <p:spPr bwMode="auto">
          <a:xfrm>
            <a:off x="838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4" name="Rectangle 42"/>
          <p:cNvSpPr>
            <a:spLocks noChangeArrowheads="1"/>
          </p:cNvSpPr>
          <p:nvPr/>
        </p:nvSpPr>
        <p:spPr bwMode="auto">
          <a:xfrm>
            <a:off x="8382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5" name="Rectangle 43"/>
          <p:cNvSpPr>
            <a:spLocks noChangeArrowheads="1"/>
          </p:cNvSpPr>
          <p:nvPr/>
        </p:nvSpPr>
        <p:spPr bwMode="auto">
          <a:xfrm>
            <a:off x="3810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6" name="Rectangle 44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7" name="Rectangle 45"/>
          <p:cNvSpPr>
            <a:spLocks noChangeArrowheads="1"/>
          </p:cNvSpPr>
          <p:nvPr/>
        </p:nvSpPr>
        <p:spPr bwMode="auto">
          <a:xfrm>
            <a:off x="3810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8" name="Rectangle 46"/>
          <p:cNvSpPr>
            <a:spLocks noChangeArrowheads="1"/>
          </p:cNvSpPr>
          <p:nvPr/>
        </p:nvSpPr>
        <p:spPr bwMode="auto">
          <a:xfrm>
            <a:off x="381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39" name="Rectangle 47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0" name="Rectangle 48"/>
          <p:cNvSpPr>
            <a:spLocks noChangeArrowheads="1"/>
          </p:cNvSpPr>
          <p:nvPr/>
        </p:nvSpPr>
        <p:spPr bwMode="auto">
          <a:xfrm>
            <a:off x="3810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1" name="Rectangle 49"/>
          <p:cNvSpPr>
            <a:spLocks noChangeArrowheads="1"/>
          </p:cNvSpPr>
          <p:nvPr/>
        </p:nvSpPr>
        <p:spPr bwMode="auto">
          <a:xfrm>
            <a:off x="4572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2" name="Rectangle 50"/>
          <p:cNvSpPr>
            <a:spLocks noChangeArrowheads="1"/>
          </p:cNvSpPr>
          <p:nvPr/>
        </p:nvSpPr>
        <p:spPr bwMode="auto">
          <a:xfrm>
            <a:off x="457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3" name="Rectangle 51"/>
          <p:cNvSpPr>
            <a:spLocks noChangeArrowheads="1"/>
          </p:cNvSpPr>
          <p:nvPr/>
        </p:nvSpPr>
        <p:spPr bwMode="auto">
          <a:xfrm>
            <a:off x="457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4" name="Rectangle 52"/>
          <p:cNvSpPr>
            <a:spLocks noChangeArrowheads="1"/>
          </p:cNvSpPr>
          <p:nvPr/>
        </p:nvSpPr>
        <p:spPr bwMode="auto">
          <a:xfrm>
            <a:off x="457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5" name="Rectangle 53"/>
          <p:cNvSpPr>
            <a:spLocks noChangeArrowheads="1"/>
          </p:cNvSpPr>
          <p:nvPr/>
        </p:nvSpPr>
        <p:spPr bwMode="auto">
          <a:xfrm>
            <a:off x="76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6" name="Rectangle 54"/>
          <p:cNvSpPr>
            <a:spLocks noChangeArrowheads="1"/>
          </p:cNvSpPr>
          <p:nvPr/>
        </p:nvSpPr>
        <p:spPr bwMode="auto">
          <a:xfrm>
            <a:off x="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7" name="Rectangle 55"/>
          <p:cNvSpPr>
            <a:spLocks noChangeArrowheads="1"/>
          </p:cNvSpPr>
          <p:nvPr/>
        </p:nvSpPr>
        <p:spPr bwMode="auto">
          <a:xfrm>
            <a:off x="1524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8" name="Rectangle 56"/>
          <p:cNvSpPr>
            <a:spLocks noChangeArrowheads="1"/>
          </p:cNvSpPr>
          <p:nvPr/>
        </p:nvSpPr>
        <p:spPr bwMode="auto">
          <a:xfrm>
            <a:off x="2286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9" name="Rectangle 57"/>
          <p:cNvSpPr>
            <a:spLocks noChangeArrowheads="1"/>
          </p:cNvSpPr>
          <p:nvPr/>
        </p:nvSpPr>
        <p:spPr bwMode="auto">
          <a:xfrm>
            <a:off x="2286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0" name="Rectangle 58"/>
          <p:cNvSpPr>
            <a:spLocks noChangeArrowheads="1"/>
          </p:cNvSpPr>
          <p:nvPr/>
        </p:nvSpPr>
        <p:spPr bwMode="auto">
          <a:xfrm>
            <a:off x="228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1" name="Rectangle 59"/>
          <p:cNvSpPr>
            <a:spLocks noChangeArrowheads="1"/>
          </p:cNvSpPr>
          <p:nvPr/>
        </p:nvSpPr>
        <p:spPr bwMode="auto">
          <a:xfrm>
            <a:off x="228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2" name="Rectangle 60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3" name="Rectangle 61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4" name="Rectangle 62"/>
          <p:cNvSpPr>
            <a:spLocks noChangeArrowheads="1"/>
          </p:cNvSpPr>
          <p:nvPr/>
        </p:nvSpPr>
        <p:spPr bwMode="auto">
          <a:xfrm>
            <a:off x="228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5" name="Rectangle 63"/>
          <p:cNvSpPr>
            <a:spLocks noChangeArrowheads="1"/>
          </p:cNvSpPr>
          <p:nvPr/>
        </p:nvSpPr>
        <p:spPr bwMode="auto">
          <a:xfrm>
            <a:off x="3048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6" name="Rectangle 64"/>
          <p:cNvSpPr>
            <a:spLocks noChangeArrowheads="1"/>
          </p:cNvSpPr>
          <p:nvPr/>
        </p:nvSpPr>
        <p:spPr bwMode="auto">
          <a:xfrm>
            <a:off x="304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7" name="Rectangle 65"/>
          <p:cNvSpPr>
            <a:spLocks noChangeArrowheads="1"/>
          </p:cNvSpPr>
          <p:nvPr/>
        </p:nvSpPr>
        <p:spPr bwMode="auto">
          <a:xfrm>
            <a:off x="304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8" name="Rectangle 66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59" name="Rectangle 67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0" name="Rectangle 68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1" name="Rectangle 69"/>
          <p:cNvSpPr>
            <a:spLocks noChangeArrowheads="1"/>
          </p:cNvSpPr>
          <p:nvPr/>
        </p:nvSpPr>
        <p:spPr bwMode="auto">
          <a:xfrm>
            <a:off x="3048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2" name="Rectangle 70"/>
          <p:cNvSpPr>
            <a:spLocks noChangeArrowheads="1"/>
          </p:cNvSpPr>
          <p:nvPr/>
        </p:nvSpPr>
        <p:spPr bwMode="auto">
          <a:xfrm>
            <a:off x="0" y="25146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3" name="Rectangle 71"/>
          <p:cNvSpPr>
            <a:spLocks noChangeArrowheads="1"/>
          </p:cNvSpPr>
          <p:nvPr/>
        </p:nvSpPr>
        <p:spPr bwMode="auto">
          <a:xfrm>
            <a:off x="76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4" name="Rectangle 72"/>
          <p:cNvSpPr>
            <a:spLocks noChangeArrowheads="1"/>
          </p:cNvSpPr>
          <p:nvPr/>
        </p:nvSpPr>
        <p:spPr bwMode="auto">
          <a:xfrm>
            <a:off x="152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5" name="Rectangle 73"/>
          <p:cNvSpPr>
            <a:spLocks noChangeArrowheads="1"/>
          </p:cNvSpPr>
          <p:nvPr/>
        </p:nvSpPr>
        <p:spPr bwMode="auto">
          <a:xfrm>
            <a:off x="1524000" y="2590800"/>
            <a:ext cx="762000" cy="11430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6" name="Rectangle 74"/>
          <p:cNvSpPr>
            <a:spLocks noChangeArrowheads="1"/>
          </p:cNvSpPr>
          <p:nvPr/>
        </p:nvSpPr>
        <p:spPr bwMode="auto">
          <a:xfrm>
            <a:off x="0" y="3733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7" name="Rectangle 75"/>
          <p:cNvSpPr>
            <a:spLocks noChangeArrowheads="1"/>
          </p:cNvSpPr>
          <p:nvPr/>
        </p:nvSpPr>
        <p:spPr bwMode="auto">
          <a:xfrm>
            <a:off x="76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8" name="Rectangle 76"/>
          <p:cNvSpPr>
            <a:spLocks noChangeArrowheads="1"/>
          </p:cNvSpPr>
          <p:nvPr/>
        </p:nvSpPr>
        <p:spPr bwMode="auto">
          <a:xfrm>
            <a:off x="152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69" name="Rectangle 77"/>
          <p:cNvSpPr>
            <a:spLocks noChangeArrowheads="1"/>
          </p:cNvSpPr>
          <p:nvPr/>
        </p:nvSpPr>
        <p:spPr bwMode="auto">
          <a:xfrm>
            <a:off x="1447800" y="4724400"/>
            <a:ext cx="8382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0" name="Rectangle 78"/>
          <p:cNvSpPr>
            <a:spLocks noChangeArrowheads="1"/>
          </p:cNvSpPr>
          <p:nvPr/>
        </p:nvSpPr>
        <p:spPr bwMode="auto">
          <a:xfrm>
            <a:off x="6858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1" name="Rectangle 79"/>
          <p:cNvSpPr>
            <a:spLocks noChangeArrowheads="1"/>
          </p:cNvSpPr>
          <p:nvPr/>
        </p:nvSpPr>
        <p:spPr bwMode="auto">
          <a:xfrm>
            <a:off x="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2" name="Rectangle 80"/>
          <p:cNvSpPr>
            <a:spLocks noChangeArrowheads="1"/>
          </p:cNvSpPr>
          <p:nvPr/>
        </p:nvSpPr>
        <p:spPr bwMode="auto">
          <a:xfrm>
            <a:off x="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3" name="Rectangle 81"/>
          <p:cNvSpPr>
            <a:spLocks noChangeArrowheads="1"/>
          </p:cNvSpPr>
          <p:nvPr/>
        </p:nvSpPr>
        <p:spPr bwMode="auto">
          <a:xfrm>
            <a:off x="762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4" name="Rectangle 82"/>
          <p:cNvSpPr>
            <a:spLocks noChangeArrowheads="1"/>
          </p:cNvSpPr>
          <p:nvPr/>
        </p:nvSpPr>
        <p:spPr bwMode="auto">
          <a:xfrm>
            <a:off x="76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5" name="Rectangle 83"/>
          <p:cNvSpPr>
            <a:spLocks noChangeArrowheads="1"/>
          </p:cNvSpPr>
          <p:nvPr/>
        </p:nvSpPr>
        <p:spPr bwMode="auto">
          <a:xfrm>
            <a:off x="1524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6" name="Rectangle 84"/>
          <p:cNvSpPr>
            <a:spLocks noChangeArrowheads="1"/>
          </p:cNvSpPr>
          <p:nvPr/>
        </p:nvSpPr>
        <p:spPr bwMode="auto">
          <a:xfrm>
            <a:off x="1524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7" name="Rectangle 85"/>
          <p:cNvSpPr>
            <a:spLocks noChangeArrowheads="1"/>
          </p:cNvSpPr>
          <p:nvPr/>
        </p:nvSpPr>
        <p:spPr bwMode="auto">
          <a:xfrm>
            <a:off x="0" y="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8" name="Rectangle 86"/>
          <p:cNvSpPr>
            <a:spLocks noChangeArrowheads="1"/>
          </p:cNvSpPr>
          <p:nvPr/>
        </p:nvSpPr>
        <p:spPr bwMode="auto">
          <a:xfrm>
            <a:off x="7620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79" name="Rectangle 87"/>
          <p:cNvSpPr>
            <a:spLocks noChangeArrowheads="1"/>
          </p:cNvSpPr>
          <p:nvPr/>
        </p:nvSpPr>
        <p:spPr bwMode="auto">
          <a:xfrm>
            <a:off x="49530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0" name="Rectangle 88"/>
          <p:cNvSpPr>
            <a:spLocks noChangeArrowheads="1"/>
          </p:cNvSpPr>
          <p:nvPr/>
        </p:nvSpPr>
        <p:spPr bwMode="auto">
          <a:xfrm>
            <a:off x="35052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1" name="Rectangle 89"/>
          <p:cNvSpPr>
            <a:spLocks noChangeArrowheads="1"/>
          </p:cNvSpPr>
          <p:nvPr/>
        </p:nvSpPr>
        <p:spPr bwMode="auto">
          <a:xfrm>
            <a:off x="21336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2" name="Rectangle 90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3" name="Rectangle 91"/>
          <p:cNvSpPr>
            <a:spLocks noChangeArrowheads="1"/>
          </p:cNvSpPr>
          <p:nvPr/>
        </p:nvSpPr>
        <p:spPr bwMode="auto">
          <a:xfrm>
            <a:off x="1295400" y="2133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4" name="Rectangle 92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5" name="Rectangle 93"/>
          <p:cNvSpPr>
            <a:spLocks noChangeArrowheads="1"/>
          </p:cNvSpPr>
          <p:nvPr/>
        </p:nvSpPr>
        <p:spPr bwMode="auto">
          <a:xfrm>
            <a:off x="6400800" y="838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6" name="Rectangle 94"/>
          <p:cNvSpPr>
            <a:spLocks noChangeArrowheads="1"/>
          </p:cNvSpPr>
          <p:nvPr/>
        </p:nvSpPr>
        <p:spPr bwMode="auto">
          <a:xfrm>
            <a:off x="5638800" y="-38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7" name="Rectangle 95"/>
          <p:cNvSpPr>
            <a:spLocks noChangeArrowheads="1"/>
          </p:cNvSpPr>
          <p:nvPr/>
        </p:nvSpPr>
        <p:spPr bwMode="auto">
          <a:xfrm>
            <a:off x="1143000" y="434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8" name="Rectangle 96"/>
          <p:cNvSpPr>
            <a:spLocks noChangeArrowheads="1"/>
          </p:cNvSpPr>
          <p:nvPr/>
        </p:nvSpPr>
        <p:spPr bwMode="auto">
          <a:xfrm>
            <a:off x="2743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89" name="Rectangle 97"/>
          <p:cNvSpPr>
            <a:spLocks noChangeArrowheads="1"/>
          </p:cNvSpPr>
          <p:nvPr/>
        </p:nvSpPr>
        <p:spPr bwMode="auto">
          <a:xfrm>
            <a:off x="4343400" y="3124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0" name="Rectangle 98"/>
          <p:cNvSpPr>
            <a:spLocks noChangeArrowheads="1"/>
          </p:cNvSpPr>
          <p:nvPr/>
        </p:nvSpPr>
        <p:spPr bwMode="auto">
          <a:xfrm>
            <a:off x="6477000" y="2209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1" name="Rectangle 99"/>
          <p:cNvSpPr>
            <a:spLocks noChangeArrowheads="1"/>
          </p:cNvSpPr>
          <p:nvPr/>
        </p:nvSpPr>
        <p:spPr bwMode="auto">
          <a:xfrm>
            <a:off x="65532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2" name="Rectangle 100"/>
          <p:cNvSpPr>
            <a:spLocks noChangeArrowheads="1"/>
          </p:cNvSpPr>
          <p:nvPr/>
        </p:nvSpPr>
        <p:spPr bwMode="auto">
          <a:xfrm>
            <a:off x="49530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3" name="Rectangle 101"/>
          <p:cNvSpPr>
            <a:spLocks noChangeArrowheads="1"/>
          </p:cNvSpPr>
          <p:nvPr/>
        </p:nvSpPr>
        <p:spPr bwMode="auto">
          <a:xfrm>
            <a:off x="3505200" y="411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4" name="Rectangle 102"/>
          <p:cNvSpPr>
            <a:spLocks noChangeArrowheads="1"/>
          </p:cNvSpPr>
          <p:nvPr/>
        </p:nvSpPr>
        <p:spPr bwMode="auto">
          <a:xfrm>
            <a:off x="20574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5" name="Rectangle 103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6" name="Rectangle 104"/>
          <p:cNvSpPr>
            <a:spLocks noChangeArrowheads="1"/>
          </p:cNvSpPr>
          <p:nvPr/>
        </p:nvSpPr>
        <p:spPr bwMode="auto">
          <a:xfrm>
            <a:off x="6629400" y="533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7" name="Rectangle 105"/>
          <p:cNvSpPr>
            <a:spLocks noChangeArrowheads="1"/>
          </p:cNvSpPr>
          <p:nvPr/>
        </p:nvSpPr>
        <p:spPr bwMode="auto">
          <a:xfrm>
            <a:off x="5105400" y="5486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8" name="Rectangle 106"/>
          <p:cNvSpPr>
            <a:spLocks noChangeArrowheads="1"/>
          </p:cNvSpPr>
          <p:nvPr/>
        </p:nvSpPr>
        <p:spPr bwMode="auto">
          <a:xfrm>
            <a:off x="3581400" y="518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99" name="Rectangle 107"/>
          <p:cNvSpPr>
            <a:spLocks noChangeArrowheads="1"/>
          </p:cNvSpPr>
          <p:nvPr/>
        </p:nvSpPr>
        <p:spPr bwMode="auto">
          <a:xfrm>
            <a:off x="2209800" y="5410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0" name="Rectangle 108"/>
          <p:cNvSpPr>
            <a:spLocks noChangeArrowheads="1"/>
          </p:cNvSpPr>
          <p:nvPr/>
        </p:nvSpPr>
        <p:spPr bwMode="auto">
          <a:xfrm>
            <a:off x="1066800" y="3276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1" name="Rectangle 109"/>
          <p:cNvSpPr>
            <a:spLocks noChangeArrowheads="1"/>
          </p:cNvSpPr>
          <p:nvPr/>
        </p:nvSpPr>
        <p:spPr bwMode="auto">
          <a:xfrm>
            <a:off x="1905000" y="2438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2" name="Rectangle 110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3" name="Rectangle 111"/>
          <p:cNvSpPr>
            <a:spLocks noChangeArrowheads="1"/>
          </p:cNvSpPr>
          <p:nvPr/>
        </p:nvSpPr>
        <p:spPr bwMode="auto">
          <a:xfrm>
            <a:off x="2971800" y="137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4" name="Rectangle 112"/>
          <p:cNvSpPr>
            <a:spLocks noChangeArrowheads="1"/>
          </p:cNvSpPr>
          <p:nvPr/>
        </p:nvSpPr>
        <p:spPr bwMode="auto">
          <a:xfrm>
            <a:off x="2819400" y="-30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5" name="Rectangle 113"/>
          <p:cNvSpPr>
            <a:spLocks noChangeArrowheads="1"/>
          </p:cNvSpPr>
          <p:nvPr/>
        </p:nvSpPr>
        <p:spPr bwMode="auto">
          <a:xfrm>
            <a:off x="7924800" y="91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6" name="Rectangle 114"/>
          <p:cNvSpPr>
            <a:spLocks noChangeArrowheads="1"/>
          </p:cNvSpPr>
          <p:nvPr/>
        </p:nvSpPr>
        <p:spPr bwMode="auto">
          <a:xfrm>
            <a:off x="7848600" y="426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7" name="Rectangle 115"/>
          <p:cNvSpPr>
            <a:spLocks noChangeArrowheads="1"/>
          </p:cNvSpPr>
          <p:nvPr/>
        </p:nvSpPr>
        <p:spPr bwMode="auto">
          <a:xfrm>
            <a:off x="0" y="685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8" name="Rectangle 116"/>
          <p:cNvSpPr>
            <a:spLocks noChangeArrowheads="1"/>
          </p:cNvSpPr>
          <p:nvPr/>
        </p:nvSpPr>
        <p:spPr bwMode="auto">
          <a:xfrm>
            <a:off x="1219200" y="5257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09" name="Rectangle 117"/>
          <p:cNvSpPr>
            <a:spLocks noChangeArrowheads="1"/>
          </p:cNvSpPr>
          <p:nvPr/>
        </p:nvSpPr>
        <p:spPr bwMode="auto">
          <a:xfrm>
            <a:off x="7315200" y="1905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10" name="Rectangle 118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11" name="Rectangle 119"/>
          <p:cNvSpPr>
            <a:spLocks noChangeArrowheads="1"/>
          </p:cNvSpPr>
          <p:nvPr/>
        </p:nvSpPr>
        <p:spPr bwMode="auto">
          <a:xfrm>
            <a:off x="1295400" y="-53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12" name="Rectangle 120"/>
          <p:cNvSpPr>
            <a:spLocks noChangeArrowheads="1"/>
          </p:cNvSpPr>
          <p:nvPr/>
        </p:nvSpPr>
        <p:spPr bwMode="auto">
          <a:xfrm>
            <a:off x="1143000" y="838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513" name="Freeform 121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4" name="Freeform 122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5" name="Freeform 123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6" name="Freeform 124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7" name="Freeform 125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8" name="Freeform 126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9" name="Freeform 127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0" name="Freeform 128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1" name="Freeform 129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2" name="Freeform 130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3" name="Freeform 131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4" name="Freeform 132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5" name="Freeform 133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6" name="Freeform 134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7" name="Freeform 135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8" name="Freeform 136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9" name="Freeform 137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0" name="Freeform 138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1" name="Freeform 139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2" name="Freeform 140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3" name="Freeform 141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4" name="Freeform 142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5" name="Freeform 143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6" name="Freeform 144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7" name="Freeform 145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8" name="Freeform 146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9" name="Freeform 147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0" name="Freeform 148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1" name="Freeform 149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2" name="Freeform 150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3" name="Freeform 151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4" name="Freeform 152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5" name="Freeform 153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6" name="Freeform 154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7" name="Freeform 155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8" name="Freeform 156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9" name="Freeform 157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0" name="Freeform 158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1" name="Freeform 159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2" name="Freeform 160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3" name="Freeform 161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4" name="Freeform 162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5" name="Freeform 163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6" name="Freeform 164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7" name="Freeform 165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8" name="Freeform 166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9" name="Freeform 167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0" name="Freeform 168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1" name="Freeform 169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2" name="Freeform 170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3" name="Freeform 171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4" name="Freeform 172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5" name="Freeform 173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6" name="Freeform 174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4419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4420" name="Rectangle 5"/>
          <p:cNvSpPr>
            <a:spLocks noChangeArrowheads="1"/>
          </p:cNvSpPr>
          <p:nvPr/>
        </p:nvSpPr>
        <p:spPr bwMode="auto">
          <a:xfrm>
            <a:off x="457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1" name="Rectangle 6"/>
          <p:cNvSpPr>
            <a:spLocks noChangeArrowheads="1"/>
          </p:cNvSpPr>
          <p:nvPr/>
        </p:nvSpPr>
        <p:spPr bwMode="auto">
          <a:xfrm>
            <a:off x="457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2" name="Rectangle 9"/>
          <p:cNvSpPr>
            <a:spLocks noChangeArrowheads="1"/>
          </p:cNvSpPr>
          <p:nvPr/>
        </p:nvSpPr>
        <p:spPr bwMode="auto">
          <a:xfrm>
            <a:off x="5334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3" name="Rectangle 10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4" name="Rectangle 11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5" name="Rectangle 12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6" name="Rectangle 13"/>
          <p:cNvSpPr>
            <a:spLocks noChangeArrowheads="1"/>
          </p:cNvSpPr>
          <p:nvPr/>
        </p:nvSpPr>
        <p:spPr bwMode="auto">
          <a:xfrm>
            <a:off x="5334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7" name="Rectangle 16"/>
          <p:cNvSpPr>
            <a:spLocks noChangeArrowheads="1"/>
          </p:cNvSpPr>
          <p:nvPr/>
        </p:nvSpPr>
        <p:spPr bwMode="auto">
          <a:xfrm>
            <a:off x="6096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8" name="Rectangle 17"/>
          <p:cNvSpPr>
            <a:spLocks noChangeArrowheads="1"/>
          </p:cNvSpPr>
          <p:nvPr/>
        </p:nvSpPr>
        <p:spPr bwMode="auto">
          <a:xfrm>
            <a:off x="609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29" name="Rectangle 18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0" name="Rectangle 19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1" name="Rectangle 20"/>
          <p:cNvSpPr>
            <a:spLocks noChangeArrowheads="1"/>
          </p:cNvSpPr>
          <p:nvPr/>
        </p:nvSpPr>
        <p:spPr bwMode="auto">
          <a:xfrm>
            <a:off x="609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2" name="Rectangle 23"/>
          <p:cNvSpPr>
            <a:spLocks noChangeArrowheads="1"/>
          </p:cNvSpPr>
          <p:nvPr/>
        </p:nvSpPr>
        <p:spPr bwMode="auto">
          <a:xfrm>
            <a:off x="685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3" name="Rectangle 24"/>
          <p:cNvSpPr>
            <a:spLocks noChangeArrowheads="1"/>
          </p:cNvSpPr>
          <p:nvPr/>
        </p:nvSpPr>
        <p:spPr bwMode="auto">
          <a:xfrm>
            <a:off x="685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4" name="Rectangle 25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5" name="Rectangle 26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6" name="Rectangle 27"/>
          <p:cNvSpPr>
            <a:spLocks noChangeArrowheads="1"/>
          </p:cNvSpPr>
          <p:nvPr/>
        </p:nvSpPr>
        <p:spPr bwMode="auto">
          <a:xfrm>
            <a:off x="685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7" name="Rectangle 31"/>
          <p:cNvSpPr>
            <a:spLocks noChangeArrowheads="1"/>
          </p:cNvSpPr>
          <p:nvPr/>
        </p:nvSpPr>
        <p:spPr bwMode="auto">
          <a:xfrm>
            <a:off x="762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8" name="Rectangle 32"/>
          <p:cNvSpPr>
            <a:spLocks noChangeArrowheads="1"/>
          </p:cNvSpPr>
          <p:nvPr/>
        </p:nvSpPr>
        <p:spPr bwMode="auto">
          <a:xfrm>
            <a:off x="7620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9" name="Rectangle 33"/>
          <p:cNvSpPr>
            <a:spLocks noChangeArrowheads="1"/>
          </p:cNvSpPr>
          <p:nvPr/>
        </p:nvSpPr>
        <p:spPr bwMode="auto">
          <a:xfrm>
            <a:off x="762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0" name="Rectangle 34"/>
          <p:cNvSpPr>
            <a:spLocks noChangeArrowheads="1"/>
          </p:cNvSpPr>
          <p:nvPr/>
        </p:nvSpPr>
        <p:spPr bwMode="auto">
          <a:xfrm>
            <a:off x="762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1" name="Rectangle 39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2" name="Rectangle 40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3" name="Rectangle 41"/>
          <p:cNvSpPr>
            <a:spLocks noChangeArrowheads="1"/>
          </p:cNvSpPr>
          <p:nvPr/>
        </p:nvSpPr>
        <p:spPr bwMode="auto">
          <a:xfrm>
            <a:off x="838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4" name="Rectangle 43"/>
          <p:cNvSpPr>
            <a:spLocks noChangeArrowheads="1"/>
          </p:cNvSpPr>
          <p:nvPr/>
        </p:nvSpPr>
        <p:spPr bwMode="auto">
          <a:xfrm>
            <a:off x="3810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5" name="Rectangle 44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6" name="Rectangle 45"/>
          <p:cNvSpPr>
            <a:spLocks noChangeArrowheads="1"/>
          </p:cNvSpPr>
          <p:nvPr/>
        </p:nvSpPr>
        <p:spPr bwMode="auto">
          <a:xfrm>
            <a:off x="3810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7" name="Rectangle 46"/>
          <p:cNvSpPr>
            <a:spLocks noChangeArrowheads="1"/>
          </p:cNvSpPr>
          <p:nvPr/>
        </p:nvSpPr>
        <p:spPr bwMode="auto">
          <a:xfrm>
            <a:off x="381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8" name="Rectangle 47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49" name="Rectangle 50"/>
          <p:cNvSpPr>
            <a:spLocks noChangeArrowheads="1"/>
          </p:cNvSpPr>
          <p:nvPr/>
        </p:nvSpPr>
        <p:spPr bwMode="auto">
          <a:xfrm>
            <a:off x="457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0" name="Rectangle 51"/>
          <p:cNvSpPr>
            <a:spLocks noChangeArrowheads="1"/>
          </p:cNvSpPr>
          <p:nvPr/>
        </p:nvSpPr>
        <p:spPr bwMode="auto">
          <a:xfrm>
            <a:off x="457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1" name="Rectangle 52"/>
          <p:cNvSpPr>
            <a:spLocks noChangeArrowheads="1"/>
          </p:cNvSpPr>
          <p:nvPr/>
        </p:nvSpPr>
        <p:spPr bwMode="auto">
          <a:xfrm>
            <a:off x="457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2" name="Rectangle 53"/>
          <p:cNvSpPr>
            <a:spLocks noChangeArrowheads="1"/>
          </p:cNvSpPr>
          <p:nvPr/>
        </p:nvSpPr>
        <p:spPr bwMode="auto">
          <a:xfrm>
            <a:off x="76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3" name="Rectangle 55"/>
          <p:cNvSpPr>
            <a:spLocks noChangeArrowheads="1"/>
          </p:cNvSpPr>
          <p:nvPr/>
        </p:nvSpPr>
        <p:spPr bwMode="auto">
          <a:xfrm>
            <a:off x="1524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4" name="Rectangle 57"/>
          <p:cNvSpPr>
            <a:spLocks noChangeArrowheads="1"/>
          </p:cNvSpPr>
          <p:nvPr/>
        </p:nvSpPr>
        <p:spPr bwMode="auto">
          <a:xfrm>
            <a:off x="2286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5" name="Rectangle 58"/>
          <p:cNvSpPr>
            <a:spLocks noChangeArrowheads="1"/>
          </p:cNvSpPr>
          <p:nvPr/>
        </p:nvSpPr>
        <p:spPr bwMode="auto">
          <a:xfrm>
            <a:off x="228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6" name="Rectangle 59"/>
          <p:cNvSpPr>
            <a:spLocks noChangeArrowheads="1"/>
          </p:cNvSpPr>
          <p:nvPr/>
        </p:nvSpPr>
        <p:spPr bwMode="auto">
          <a:xfrm>
            <a:off x="228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7" name="Rectangle 60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8" name="Rectangle 61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59" name="Rectangle 62"/>
          <p:cNvSpPr>
            <a:spLocks noChangeArrowheads="1"/>
          </p:cNvSpPr>
          <p:nvPr/>
        </p:nvSpPr>
        <p:spPr bwMode="auto">
          <a:xfrm>
            <a:off x="228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0" name="Rectangle 64"/>
          <p:cNvSpPr>
            <a:spLocks noChangeArrowheads="1"/>
          </p:cNvSpPr>
          <p:nvPr/>
        </p:nvSpPr>
        <p:spPr bwMode="auto">
          <a:xfrm>
            <a:off x="304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1" name="Rectangle 65"/>
          <p:cNvSpPr>
            <a:spLocks noChangeArrowheads="1"/>
          </p:cNvSpPr>
          <p:nvPr/>
        </p:nvSpPr>
        <p:spPr bwMode="auto">
          <a:xfrm>
            <a:off x="304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2" name="Rectangle 66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3" name="Rectangle 67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4" name="Rectangle 68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5" name="Rectangle 70"/>
          <p:cNvSpPr>
            <a:spLocks noChangeArrowheads="1"/>
          </p:cNvSpPr>
          <p:nvPr/>
        </p:nvSpPr>
        <p:spPr bwMode="auto">
          <a:xfrm>
            <a:off x="0" y="25146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6" name="Rectangle 71"/>
          <p:cNvSpPr>
            <a:spLocks noChangeArrowheads="1"/>
          </p:cNvSpPr>
          <p:nvPr/>
        </p:nvSpPr>
        <p:spPr bwMode="auto">
          <a:xfrm>
            <a:off x="76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7" name="Rectangle 72"/>
          <p:cNvSpPr>
            <a:spLocks noChangeArrowheads="1"/>
          </p:cNvSpPr>
          <p:nvPr/>
        </p:nvSpPr>
        <p:spPr bwMode="auto">
          <a:xfrm>
            <a:off x="152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8" name="Rectangle 73"/>
          <p:cNvSpPr>
            <a:spLocks noChangeArrowheads="1"/>
          </p:cNvSpPr>
          <p:nvPr/>
        </p:nvSpPr>
        <p:spPr bwMode="auto">
          <a:xfrm>
            <a:off x="1524000" y="2590800"/>
            <a:ext cx="762000" cy="11430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9" name="Rectangle 74"/>
          <p:cNvSpPr>
            <a:spLocks noChangeArrowheads="1"/>
          </p:cNvSpPr>
          <p:nvPr/>
        </p:nvSpPr>
        <p:spPr bwMode="auto">
          <a:xfrm>
            <a:off x="0" y="3733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0" name="Rectangle 75"/>
          <p:cNvSpPr>
            <a:spLocks noChangeArrowheads="1"/>
          </p:cNvSpPr>
          <p:nvPr/>
        </p:nvSpPr>
        <p:spPr bwMode="auto">
          <a:xfrm>
            <a:off x="76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1" name="Rectangle 76"/>
          <p:cNvSpPr>
            <a:spLocks noChangeArrowheads="1"/>
          </p:cNvSpPr>
          <p:nvPr/>
        </p:nvSpPr>
        <p:spPr bwMode="auto">
          <a:xfrm>
            <a:off x="152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2" name="Rectangle 77"/>
          <p:cNvSpPr>
            <a:spLocks noChangeArrowheads="1"/>
          </p:cNvSpPr>
          <p:nvPr/>
        </p:nvSpPr>
        <p:spPr bwMode="auto">
          <a:xfrm>
            <a:off x="1447800" y="4724400"/>
            <a:ext cx="8382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3" name="Rectangle 78"/>
          <p:cNvSpPr>
            <a:spLocks noChangeArrowheads="1"/>
          </p:cNvSpPr>
          <p:nvPr/>
        </p:nvSpPr>
        <p:spPr bwMode="auto">
          <a:xfrm>
            <a:off x="6858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4" name="Rectangle 82"/>
          <p:cNvSpPr>
            <a:spLocks noChangeArrowheads="1"/>
          </p:cNvSpPr>
          <p:nvPr/>
        </p:nvSpPr>
        <p:spPr bwMode="auto">
          <a:xfrm>
            <a:off x="76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5" name="Rectangle 84"/>
          <p:cNvSpPr>
            <a:spLocks noChangeArrowheads="1"/>
          </p:cNvSpPr>
          <p:nvPr/>
        </p:nvSpPr>
        <p:spPr bwMode="auto">
          <a:xfrm>
            <a:off x="1524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6" name="Rectangle 87"/>
          <p:cNvSpPr>
            <a:spLocks noChangeArrowheads="1"/>
          </p:cNvSpPr>
          <p:nvPr/>
        </p:nvSpPr>
        <p:spPr bwMode="auto">
          <a:xfrm>
            <a:off x="49530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7" name="Rectangle 88"/>
          <p:cNvSpPr>
            <a:spLocks noChangeArrowheads="1"/>
          </p:cNvSpPr>
          <p:nvPr/>
        </p:nvSpPr>
        <p:spPr bwMode="auto">
          <a:xfrm>
            <a:off x="35052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8" name="Rectangle 89"/>
          <p:cNvSpPr>
            <a:spLocks noChangeArrowheads="1"/>
          </p:cNvSpPr>
          <p:nvPr/>
        </p:nvSpPr>
        <p:spPr bwMode="auto">
          <a:xfrm>
            <a:off x="21336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79" name="Rectangle 90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0" name="Rectangle 91"/>
          <p:cNvSpPr>
            <a:spLocks noChangeArrowheads="1"/>
          </p:cNvSpPr>
          <p:nvPr/>
        </p:nvSpPr>
        <p:spPr bwMode="auto">
          <a:xfrm>
            <a:off x="1295400" y="2133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1" name="Rectangle 92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2" name="Rectangle 93"/>
          <p:cNvSpPr>
            <a:spLocks noChangeArrowheads="1"/>
          </p:cNvSpPr>
          <p:nvPr/>
        </p:nvSpPr>
        <p:spPr bwMode="auto">
          <a:xfrm>
            <a:off x="6400800" y="838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3" name="Rectangle 95"/>
          <p:cNvSpPr>
            <a:spLocks noChangeArrowheads="1"/>
          </p:cNvSpPr>
          <p:nvPr/>
        </p:nvSpPr>
        <p:spPr bwMode="auto">
          <a:xfrm>
            <a:off x="1143000" y="434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4" name="Rectangle 96"/>
          <p:cNvSpPr>
            <a:spLocks noChangeArrowheads="1"/>
          </p:cNvSpPr>
          <p:nvPr/>
        </p:nvSpPr>
        <p:spPr bwMode="auto">
          <a:xfrm>
            <a:off x="2743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5" name="Rectangle 97"/>
          <p:cNvSpPr>
            <a:spLocks noChangeArrowheads="1"/>
          </p:cNvSpPr>
          <p:nvPr/>
        </p:nvSpPr>
        <p:spPr bwMode="auto">
          <a:xfrm>
            <a:off x="4343400" y="3124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6" name="Rectangle 98"/>
          <p:cNvSpPr>
            <a:spLocks noChangeArrowheads="1"/>
          </p:cNvSpPr>
          <p:nvPr/>
        </p:nvSpPr>
        <p:spPr bwMode="auto">
          <a:xfrm>
            <a:off x="6477000" y="2209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7" name="Rectangle 99"/>
          <p:cNvSpPr>
            <a:spLocks noChangeArrowheads="1"/>
          </p:cNvSpPr>
          <p:nvPr/>
        </p:nvSpPr>
        <p:spPr bwMode="auto">
          <a:xfrm>
            <a:off x="65532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8" name="Rectangle 100"/>
          <p:cNvSpPr>
            <a:spLocks noChangeArrowheads="1"/>
          </p:cNvSpPr>
          <p:nvPr/>
        </p:nvSpPr>
        <p:spPr bwMode="auto">
          <a:xfrm>
            <a:off x="49530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89" name="Rectangle 101"/>
          <p:cNvSpPr>
            <a:spLocks noChangeArrowheads="1"/>
          </p:cNvSpPr>
          <p:nvPr/>
        </p:nvSpPr>
        <p:spPr bwMode="auto">
          <a:xfrm>
            <a:off x="3505200" y="411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0" name="Rectangle 102"/>
          <p:cNvSpPr>
            <a:spLocks noChangeArrowheads="1"/>
          </p:cNvSpPr>
          <p:nvPr/>
        </p:nvSpPr>
        <p:spPr bwMode="auto">
          <a:xfrm>
            <a:off x="20574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1" name="Rectangle 103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2" name="Rectangle 104"/>
          <p:cNvSpPr>
            <a:spLocks noChangeArrowheads="1"/>
          </p:cNvSpPr>
          <p:nvPr/>
        </p:nvSpPr>
        <p:spPr bwMode="auto">
          <a:xfrm>
            <a:off x="6629400" y="533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3" name="Rectangle 105"/>
          <p:cNvSpPr>
            <a:spLocks noChangeArrowheads="1"/>
          </p:cNvSpPr>
          <p:nvPr/>
        </p:nvSpPr>
        <p:spPr bwMode="auto">
          <a:xfrm>
            <a:off x="5105400" y="5486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4" name="Rectangle 106"/>
          <p:cNvSpPr>
            <a:spLocks noChangeArrowheads="1"/>
          </p:cNvSpPr>
          <p:nvPr/>
        </p:nvSpPr>
        <p:spPr bwMode="auto">
          <a:xfrm>
            <a:off x="3581400" y="518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5" name="Rectangle 107"/>
          <p:cNvSpPr>
            <a:spLocks noChangeArrowheads="1"/>
          </p:cNvSpPr>
          <p:nvPr/>
        </p:nvSpPr>
        <p:spPr bwMode="auto">
          <a:xfrm>
            <a:off x="2209800" y="5410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6" name="Rectangle 108"/>
          <p:cNvSpPr>
            <a:spLocks noChangeArrowheads="1"/>
          </p:cNvSpPr>
          <p:nvPr/>
        </p:nvSpPr>
        <p:spPr bwMode="auto">
          <a:xfrm>
            <a:off x="1066800" y="3276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7" name="Rectangle 109"/>
          <p:cNvSpPr>
            <a:spLocks noChangeArrowheads="1"/>
          </p:cNvSpPr>
          <p:nvPr/>
        </p:nvSpPr>
        <p:spPr bwMode="auto">
          <a:xfrm>
            <a:off x="1905000" y="2438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8" name="Rectangle 110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99" name="Rectangle 111"/>
          <p:cNvSpPr>
            <a:spLocks noChangeArrowheads="1"/>
          </p:cNvSpPr>
          <p:nvPr/>
        </p:nvSpPr>
        <p:spPr bwMode="auto">
          <a:xfrm>
            <a:off x="2971800" y="137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0" name="Rectangle 114"/>
          <p:cNvSpPr>
            <a:spLocks noChangeArrowheads="1"/>
          </p:cNvSpPr>
          <p:nvPr/>
        </p:nvSpPr>
        <p:spPr bwMode="auto">
          <a:xfrm>
            <a:off x="7848600" y="426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1" name="Rectangle 116"/>
          <p:cNvSpPr>
            <a:spLocks noChangeArrowheads="1"/>
          </p:cNvSpPr>
          <p:nvPr/>
        </p:nvSpPr>
        <p:spPr bwMode="auto">
          <a:xfrm>
            <a:off x="1219200" y="5257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2" name="Rectangle 117"/>
          <p:cNvSpPr>
            <a:spLocks noChangeArrowheads="1"/>
          </p:cNvSpPr>
          <p:nvPr/>
        </p:nvSpPr>
        <p:spPr bwMode="auto">
          <a:xfrm>
            <a:off x="7315200" y="1905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3" name="Rectangle 118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4" name="Rectangle 120"/>
          <p:cNvSpPr>
            <a:spLocks noChangeArrowheads="1"/>
          </p:cNvSpPr>
          <p:nvPr/>
        </p:nvSpPr>
        <p:spPr bwMode="auto">
          <a:xfrm>
            <a:off x="1143000" y="838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505" name="Freeform 121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06" name="Freeform 122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07" name="Freeform 123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08" name="Freeform 124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09" name="Freeform 125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0" name="Freeform 126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1" name="Freeform 127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2" name="Freeform 128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3" name="Freeform 129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4" name="Freeform 130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5" name="Freeform 131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6" name="Freeform 132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7" name="Freeform 133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8" name="Freeform 134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19" name="Freeform 135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0" name="Freeform 136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1" name="Freeform 137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2" name="Freeform 138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3" name="Freeform 139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4" name="Freeform 140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5" name="Freeform 141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6" name="Freeform 142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7" name="Freeform 143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8" name="Freeform 144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29" name="Freeform 145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0" name="Freeform 146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1" name="Freeform 147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2" name="Freeform 148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3" name="Freeform 149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4" name="Freeform 150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5" name="Freeform 151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6" name="Freeform 152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7" name="Freeform 153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8" name="Freeform 154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39" name="Freeform 155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0" name="Freeform 156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1" name="Freeform 157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2" name="Freeform 158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3" name="Freeform 159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4" name="Freeform 160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5" name="Freeform 161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6" name="Freeform 162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7" name="Freeform 163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8" name="Freeform 164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49" name="Freeform 165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0" name="Freeform 166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1" name="Freeform 167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2" name="Freeform 168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3" name="Freeform 169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4" name="Freeform 170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5" name="Freeform 171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6" name="Freeform 172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7" name="Freeform 173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58" name="Freeform 174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dirty="0" smtClean="0"/>
              <a:t>Wind.</a:t>
            </a:r>
          </a:p>
          <a:p>
            <a:pPr lvl="1" eaLnBrk="1" hangingPunct="1">
              <a:defRPr/>
            </a:pPr>
            <a:r>
              <a:rPr lang="en-US" dirty="0" smtClean="0"/>
              <a:t>Water.  </a:t>
            </a:r>
          </a:p>
          <a:p>
            <a:pPr lvl="1" eaLnBrk="1" hangingPunct="1">
              <a:defRPr/>
            </a:pPr>
            <a:r>
              <a:rPr lang="en-US" dirty="0" smtClean="0"/>
              <a:t>Animal.</a:t>
            </a:r>
          </a:p>
          <a:p>
            <a:pPr lvl="1" eaLnBrk="1" hangingPunct="1">
              <a:defRPr/>
            </a:pPr>
            <a:r>
              <a:rPr lang="en-US" dirty="0" smtClean="0"/>
              <a:t>Explosion.</a:t>
            </a:r>
          </a:p>
          <a:p>
            <a:pPr lvl="1" eaLnBrk="1" hangingPunct="1">
              <a:defRPr/>
            </a:pPr>
            <a:r>
              <a:rPr lang="en-US" dirty="0" smtClean="0"/>
              <a:t>Fire.</a:t>
            </a:r>
          </a:p>
          <a:p>
            <a:pPr eaLnBrk="1" hangingPunct="1">
              <a:defRPr/>
            </a:pPr>
            <a:endParaRPr lang="en-US" dirty="0" smtClean="0"/>
          </a:p>
        </p:txBody>
      </p:sp>
      <p:pic>
        <p:nvPicPr>
          <p:cNvPr id="9830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914400"/>
            <a:ext cx="5334000" cy="3571875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9238" name="Rectangle 6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5443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5444" name="Rectangle 4"/>
          <p:cNvSpPr>
            <a:spLocks noChangeArrowheads="1"/>
          </p:cNvSpPr>
          <p:nvPr/>
        </p:nvSpPr>
        <p:spPr bwMode="auto">
          <a:xfrm>
            <a:off x="457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45" name="Rectangle 5"/>
          <p:cNvSpPr>
            <a:spLocks noChangeArrowheads="1"/>
          </p:cNvSpPr>
          <p:nvPr/>
        </p:nvSpPr>
        <p:spPr bwMode="auto">
          <a:xfrm>
            <a:off x="457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46" name="Rectangle 6"/>
          <p:cNvSpPr>
            <a:spLocks noChangeArrowheads="1"/>
          </p:cNvSpPr>
          <p:nvPr/>
        </p:nvSpPr>
        <p:spPr bwMode="auto">
          <a:xfrm>
            <a:off x="5334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47" name="Rectangle 7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48" name="Rectangle 8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49" name="Rectangle 9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0" name="Rectangle 10"/>
          <p:cNvSpPr>
            <a:spLocks noChangeArrowheads="1"/>
          </p:cNvSpPr>
          <p:nvPr/>
        </p:nvSpPr>
        <p:spPr bwMode="auto">
          <a:xfrm>
            <a:off x="5334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1" name="Rectangle 11"/>
          <p:cNvSpPr>
            <a:spLocks noChangeArrowheads="1"/>
          </p:cNvSpPr>
          <p:nvPr/>
        </p:nvSpPr>
        <p:spPr bwMode="auto">
          <a:xfrm>
            <a:off x="6096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2" name="Rectangle 12"/>
          <p:cNvSpPr>
            <a:spLocks noChangeArrowheads="1"/>
          </p:cNvSpPr>
          <p:nvPr/>
        </p:nvSpPr>
        <p:spPr bwMode="auto">
          <a:xfrm>
            <a:off x="609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3" name="Rectangle 13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4" name="Rectangle 14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5" name="Rectangle 15"/>
          <p:cNvSpPr>
            <a:spLocks noChangeArrowheads="1"/>
          </p:cNvSpPr>
          <p:nvPr/>
        </p:nvSpPr>
        <p:spPr bwMode="auto">
          <a:xfrm>
            <a:off x="609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6" name="Rectangle 16"/>
          <p:cNvSpPr>
            <a:spLocks noChangeArrowheads="1"/>
          </p:cNvSpPr>
          <p:nvPr/>
        </p:nvSpPr>
        <p:spPr bwMode="auto">
          <a:xfrm>
            <a:off x="685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7" name="Rectangle 18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8" name="Rectangle 19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59" name="Rectangle 21"/>
          <p:cNvSpPr>
            <a:spLocks noChangeArrowheads="1"/>
          </p:cNvSpPr>
          <p:nvPr/>
        </p:nvSpPr>
        <p:spPr bwMode="auto">
          <a:xfrm>
            <a:off x="762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0" name="Rectangle 25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1" name="Rectangle 26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2" name="Rectangle 28"/>
          <p:cNvSpPr>
            <a:spLocks noChangeArrowheads="1"/>
          </p:cNvSpPr>
          <p:nvPr/>
        </p:nvSpPr>
        <p:spPr bwMode="auto">
          <a:xfrm>
            <a:off x="3810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3" name="Rectangle 29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4" name="Rectangle 30"/>
          <p:cNvSpPr>
            <a:spLocks noChangeArrowheads="1"/>
          </p:cNvSpPr>
          <p:nvPr/>
        </p:nvSpPr>
        <p:spPr bwMode="auto">
          <a:xfrm>
            <a:off x="3810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5" name="Rectangle 31"/>
          <p:cNvSpPr>
            <a:spLocks noChangeArrowheads="1"/>
          </p:cNvSpPr>
          <p:nvPr/>
        </p:nvSpPr>
        <p:spPr bwMode="auto">
          <a:xfrm>
            <a:off x="381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6" name="Rectangle 32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7" name="Rectangle 33"/>
          <p:cNvSpPr>
            <a:spLocks noChangeArrowheads="1"/>
          </p:cNvSpPr>
          <p:nvPr/>
        </p:nvSpPr>
        <p:spPr bwMode="auto">
          <a:xfrm>
            <a:off x="4572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8" name="Rectangle 34"/>
          <p:cNvSpPr>
            <a:spLocks noChangeArrowheads="1"/>
          </p:cNvSpPr>
          <p:nvPr/>
        </p:nvSpPr>
        <p:spPr bwMode="auto">
          <a:xfrm>
            <a:off x="4572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69" name="Rectangle 35"/>
          <p:cNvSpPr>
            <a:spLocks noChangeArrowheads="1"/>
          </p:cNvSpPr>
          <p:nvPr/>
        </p:nvSpPr>
        <p:spPr bwMode="auto">
          <a:xfrm>
            <a:off x="457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0" name="Rectangle 37"/>
          <p:cNvSpPr>
            <a:spLocks noChangeArrowheads="1"/>
          </p:cNvSpPr>
          <p:nvPr/>
        </p:nvSpPr>
        <p:spPr bwMode="auto">
          <a:xfrm>
            <a:off x="1524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1" name="Rectangle 39"/>
          <p:cNvSpPr>
            <a:spLocks noChangeArrowheads="1"/>
          </p:cNvSpPr>
          <p:nvPr/>
        </p:nvSpPr>
        <p:spPr bwMode="auto">
          <a:xfrm>
            <a:off x="2286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2" name="Rectangle 41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3" name="Rectangle 42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4" name="Rectangle 43"/>
          <p:cNvSpPr>
            <a:spLocks noChangeArrowheads="1"/>
          </p:cNvSpPr>
          <p:nvPr/>
        </p:nvSpPr>
        <p:spPr bwMode="auto">
          <a:xfrm>
            <a:off x="228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5" name="Rectangle 45"/>
          <p:cNvSpPr>
            <a:spLocks noChangeArrowheads="1"/>
          </p:cNvSpPr>
          <p:nvPr/>
        </p:nvSpPr>
        <p:spPr bwMode="auto">
          <a:xfrm>
            <a:off x="304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6" name="Rectangle 46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7" name="Rectangle 47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8" name="Rectangle 48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79" name="Rectangle 50"/>
          <p:cNvSpPr>
            <a:spLocks noChangeArrowheads="1"/>
          </p:cNvSpPr>
          <p:nvPr/>
        </p:nvSpPr>
        <p:spPr bwMode="auto">
          <a:xfrm>
            <a:off x="76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0" name="Rectangle 51"/>
          <p:cNvSpPr>
            <a:spLocks noChangeArrowheads="1"/>
          </p:cNvSpPr>
          <p:nvPr/>
        </p:nvSpPr>
        <p:spPr bwMode="auto">
          <a:xfrm>
            <a:off x="152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1" name="Rectangle 52"/>
          <p:cNvSpPr>
            <a:spLocks noChangeArrowheads="1"/>
          </p:cNvSpPr>
          <p:nvPr/>
        </p:nvSpPr>
        <p:spPr bwMode="auto">
          <a:xfrm>
            <a:off x="1524000" y="2590800"/>
            <a:ext cx="762000" cy="11430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2" name="Rectangle 55"/>
          <p:cNvSpPr>
            <a:spLocks noChangeArrowheads="1"/>
          </p:cNvSpPr>
          <p:nvPr/>
        </p:nvSpPr>
        <p:spPr bwMode="auto">
          <a:xfrm>
            <a:off x="152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3" name="Rectangle 56"/>
          <p:cNvSpPr>
            <a:spLocks noChangeArrowheads="1"/>
          </p:cNvSpPr>
          <p:nvPr/>
        </p:nvSpPr>
        <p:spPr bwMode="auto">
          <a:xfrm>
            <a:off x="1447800" y="4724400"/>
            <a:ext cx="8382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4" name="Rectangle 62"/>
          <p:cNvSpPr>
            <a:spLocks noChangeArrowheads="1"/>
          </p:cNvSpPr>
          <p:nvPr/>
        </p:nvSpPr>
        <p:spPr bwMode="auto">
          <a:xfrm>
            <a:off x="2133600" y="762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5" name="Rectangle 63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6" name="Rectangle 64"/>
          <p:cNvSpPr>
            <a:spLocks noChangeArrowheads="1"/>
          </p:cNvSpPr>
          <p:nvPr/>
        </p:nvSpPr>
        <p:spPr bwMode="auto">
          <a:xfrm>
            <a:off x="1295400" y="2133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7" name="Rectangle 65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8" name="Rectangle 67"/>
          <p:cNvSpPr>
            <a:spLocks noChangeArrowheads="1"/>
          </p:cNvSpPr>
          <p:nvPr/>
        </p:nvSpPr>
        <p:spPr bwMode="auto">
          <a:xfrm>
            <a:off x="1143000" y="4343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9" name="Rectangle 73"/>
          <p:cNvSpPr>
            <a:spLocks noChangeArrowheads="1"/>
          </p:cNvSpPr>
          <p:nvPr/>
        </p:nvSpPr>
        <p:spPr bwMode="auto">
          <a:xfrm>
            <a:off x="3505200" y="411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0" name="Rectangle 74"/>
          <p:cNvSpPr>
            <a:spLocks noChangeArrowheads="1"/>
          </p:cNvSpPr>
          <p:nvPr/>
        </p:nvSpPr>
        <p:spPr bwMode="auto">
          <a:xfrm>
            <a:off x="20574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1" name="Rectangle 75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2" name="Rectangle 76"/>
          <p:cNvSpPr>
            <a:spLocks noChangeArrowheads="1"/>
          </p:cNvSpPr>
          <p:nvPr/>
        </p:nvSpPr>
        <p:spPr bwMode="auto">
          <a:xfrm>
            <a:off x="6629400" y="533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3" name="Rectangle 77"/>
          <p:cNvSpPr>
            <a:spLocks noChangeArrowheads="1"/>
          </p:cNvSpPr>
          <p:nvPr/>
        </p:nvSpPr>
        <p:spPr bwMode="auto">
          <a:xfrm>
            <a:off x="5105400" y="5486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4" name="Rectangle 78"/>
          <p:cNvSpPr>
            <a:spLocks noChangeArrowheads="1"/>
          </p:cNvSpPr>
          <p:nvPr/>
        </p:nvSpPr>
        <p:spPr bwMode="auto">
          <a:xfrm>
            <a:off x="3581400" y="518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5" name="Rectangle 79"/>
          <p:cNvSpPr>
            <a:spLocks noChangeArrowheads="1"/>
          </p:cNvSpPr>
          <p:nvPr/>
        </p:nvSpPr>
        <p:spPr bwMode="auto">
          <a:xfrm>
            <a:off x="2209800" y="5410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6" name="Rectangle 81"/>
          <p:cNvSpPr>
            <a:spLocks noChangeArrowheads="1"/>
          </p:cNvSpPr>
          <p:nvPr/>
        </p:nvSpPr>
        <p:spPr bwMode="auto">
          <a:xfrm>
            <a:off x="1905000" y="2438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7" name="Rectangle 82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8" name="Rectangle 83"/>
          <p:cNvSpPr>
            <a:spLocks noChangeArrowheads="1"/>
          </p:cNvSpPr>
          <p:nvPr/>
        </p:nvSpPr>
        <p:spPr bwMode="auto">
          <a:xfrm>
            <a:off x="2971800" y="137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99" name="Rectangle 85"/>
          <p:cNvSpPr>
            <a:spLocks noChangeArrowheads="1"/>
          </p:cNvSpPr>
          <p:nvPr/>
        </p:nvSpPr>
        <p:spPr bwMode="auto">
          <a:xfrm>
            <a:off x="1219200" y="5257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500" name="Rectangle 86"/>
          <p:cNvSpPr>
            <a:spLocks noChangeArrowheads="1"/>
          </p:cNvSpPr>
          <p:nvPr/>
        </p:nvSpPr>
        <p:spPr bwMode="auto">
          <a:xfrm>
            <a:off x="7315200" y="1905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501" name="Rectangle 87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502" name="Freeform 89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3" name="Freeform 90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4" name="Freeform 91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5" name="Freeform 92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6" name="Freeform 93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7" name="Freeform 94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8" name="Freeform 95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09" name="Freeform 96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0" name="Freeform 97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1" name="Freeform 98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2" name="Freeform 99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3" name="Freeform 100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4" name="Freeform 101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5" name="Freeform 102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6" name="Freeform 103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7" name="Freeform 104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8" name="Freeform 105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19" name="Freeform 106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0" name="Freeform 107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1" name="Freeform 108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2" name="Freeform 109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3" name="Freeform 110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4" name="Freeform 111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5" name="Freeform 112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6" name="Freeform 113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7" name="Freeform 114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8" name="Freeform 115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29" name="Freeform 116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0" name="Freeform 117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1" name="Freeform 118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2" name="Freeform 119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3" name="Freeform 120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4" name="Freeform 121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5" name="Freeform 122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6" name="Freeform 123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7" name="Freeform 124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8" name="Freeform 125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39" name="Freeform 126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0" name="Freeform 127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1" name="Freeform 128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2" name="Freeform 129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3" name="Freeform 130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4" name="Freeform 131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5" name="Freeform 132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6" name="Freeform 133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7" name="Freeform 134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8" name="Freeform 135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49" name="Freeform 136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0" name="Freeform 137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1" name="Freeform 138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2" name="Freeform 139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3" name="Freeform 140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4" name="Freeform 141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55" name="Freeform 142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6467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6468" name="Rectangle 4"/>
          <p:cNvSpPr>
            <a:spLocks noChangeArrowheads="1"/>
          </p:cNvSpPr>
          <p:nvPr/>
        </p:nvSpPr>
        <p:spPr bwMode="auto">
          <a:xfrm>
            <a:off x="457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69" name="Rectangle 5"/>
          <p:cNvSpPr>
            <a:spLocks noChangeArrowheads="1"/>
          </p:cNvSpPr>
          <p:nvPr/>
        </p:nvSpPr>
        <p:spPr bwMode="auto">
          <a:xfrm>
            <a:off x="457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0" name="Rectangle 7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1" name="Rectangle 8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2" name="Rectangle 9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3" name="Rectangle 10"/>
          <p:cNvSpPr>
            <a:spLocks noChangeArrowheads="1"/>
          </p:cNvSpPr>
          <p:nvPr/>
        </p:nvSpPr>
        <p:spPr bwMode="auto">
          <a:xfrm>
            <a:off x="5334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4" name="Rectangle 13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5" name="Rectangle 14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6" name="Rectangle 15"/>
          <p:cNvSpPr>
            <a:spLocks noChangeArrowheads="1"/>
          </p:cNvSpPr>
          <p:nvPr/>
        </p:nvSpPr>
        <p:spPr bwMode="auto">
          <a:xfrm>
            <a:off x="609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7" name="Rectangle 16"/>
          <p:cNvSpPr>
            <a:spLocks noChangeArrowheads="1"/>
          </p:cNvSpPr>
          <p:nvPr/>
        </p:nvSpPr>
        <p:spPr bwMode="auto">
          <a:xfrm>
            <a:off x="6858000" y="457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8" name="Rectangle 17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79" name="Rectangle 18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0" name="Rectangle 19"/>
          <p:cNvSpPr>
            <a:spLocks noChangeArrowheads="1"/>
          </p:cNvSpPr>
          <p:nvPr/>
        </p:nvSpPr>
        <p:spPr bwMode="auto">
          <a:xfrm>
            <a:off x="762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1" name="Rectangle 20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2" name="Rectangle 21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3" name="Rectangle 23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4" name="Rectangle 25"/>
          <p:cNvSpPr>
            <a:spLocks noChangeArrowheads="1"/>
          </p:cNvSpPr>
          <p:nvPr/>
        </p:nvSpPr>
        <p:spPr bwMode="auto">
          <a:xfrm>
            <a:off x="381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5" name="Rectangle 26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6" name="Rectangle 32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7" name="Rectangle 33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8" name="Rectangle 34"/>
          <p:cNvSpPr>
            <a:spLocks noChangeArrowheads="1"/>
          </p:cNvSpPr>
          <p:nvPr/>
        </p:nvSpPr>
        <p:spPr bwMode="auto">
          <a:xfrm>
            <a:off x="228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89" name="Rectangle 35"/>
          <p:cNvSpPr>
            <a:spLocks noChangeArrowheads="1"/>
          </p:cNvSpPr>
          <p:nvPr/>
        </p:nvSpPr>
        <p:spPr bwMode="auto">
          <a:xfrm>
            <a:off x="3048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0" name="Rectangle 36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1" name="Rectangle 37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2" name="Rectangle 38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3" name="Rectangle 41"/>
          <p:cNvSpPr>
            <a:spLocks noChangeArrowheads="1"/>
          </p:cNvSpPr>
          <p:nvPr/>
        </p:nvSpPr>
        <p:spPr bwMode="auto">
          <a:xfrm>
            <a:off x="1524000" y="2590800"/>
            <a:ext cx="762000" cy="11430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4" name="Rectangle 42"/>
          <p:cNvSpPr>
            <a:spLocks noChangeArrowheads="1"/>
          </p:cNvSpPr>
          <p:nvPr/>
        </p:nvSpPr>
        <p:spPr bwMode="auto">
          <a:xfrm>
            <a:off x="152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5" name="Rectangle 43"/>
          <p:cNvSpPr>
            <a:spLocks noChangeArrowheads="1"/>
          </p:cNvSpPr>
          <p:nvPr/>
        </p:nvSpPr>
        <p:spPr bwMode="auto">
          <a:xfrm>
            <a:off x="1447800" y="4724400"/>
            <a:ext cx="8382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6" name="Rectangle 45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7" name="Rectangle 46"/>
          <p:cNvSpPr>
            <a:spLocks noChangeArrowheads="1"/>
          </p:cNvSpPr>
          <p:nvPr/>
        </p:nvSpPr>
        <p:spPr bwMode="auto">
          <a:xfrm>
            <a:off x="1295400" y="2133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8" name="Rectangle 47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9" name="Rectangle 49"/>
          <p:cNvSpPr>
            <a:spLocks noChangeArrowheads="1"/>
          </p:cNvSpPr>
          <p:nvPr/>
        </p:nvSpPr>
        <p:spPr bwMode="auto">
          <a:xfrm>
            <a:off x="3505200" y="411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0" name="Rectangle 50"/>
          <p:cNvSpPr>
            <a:spLocks noChangeArrowheads="1"/>
          </p:cNvSpPr>
          <p:nvPr/>
        </p:nvSpPr>
        <p:spPr bwMode="auto">
          <a:xfrm>
            <a:off x="20574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1" name="Rectangle 51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2" name="Rectangle 52"/>
          <p:cNvSpPr>
            <a:spLocks noChangeArrowheads="1"/>
          </p:cNvSpPr>
          <p:nvPr/>
        </p:nvSpPr>
        <p:spPr bwMode="auto">
          <a:xfrm>
            <a:off x="6629400" y="533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3" name="Rectangle 53"/>
          <p:cNvSpPr>
            <a:spLocks noChangeArrowheads="1"/>
          </p:cNvSpPr>
          <p:nvPr/>
        </p:nvSpPr>
        <p:spPr bwMode="auto">
          <a:xfrm>
            <a:off x="5105400" y="5486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4" name="Rectangle 54"/>
          <p:cNvSpPr>
            <a:spLocks noChangeArrowheads="1"/>
          </p:cNvSpPr>
          <p:nvPr/>
        </p:nvSpPr>
        <p:spPr bwMode="auto">
          <a:xfrm>
            <a:off x="3581400" y="518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5" name="Rectangle 55"/>
          <p:cNvSpPr>
            <a:spLocks noChangeArrowheads="1"/>
          </p:cNvSpPr>
          <p:nvPr/>
        </p:nvSpPr>
        <p:spPr bwMode="auto">
          <a:xfrm>
            <a:off x="2209800" y="5410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6" name="Rectangle 56"/>
          <p:cNvSpPr>
            <a:spLocks noChangeArrowheads="1"/>
          </p:cNvSpPr>
          <p:nvPr/>
        </p:nvSpPr>
        <p:spPr bwMode="auto">
          <a:xfrm>
            <a:off x="1905000" y="2438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7" name="Rectangle 57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8" name="Rectangle 58"/>
          <p:cNvSpPr>
            <a:spLocks noChangeArrowheads="1"/>
          </p:cNvSpPr>
          <p:nvPr/>
        </p:nvSpPr>
        <p:spPr bwMode="auto">
          <a:xfrm>
            <a:off x="2971800" y="137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09" name="Rectangle 60"/>
          <p:cNvSpPr>
            <a:spLocks noChangeArrowheads="1"/>
          </p:cNvSpPr>
          <p:nvPr/>
        </p:nvSpPr>
        <p:spPr bwMode="auto">
          <a:xfrm>
            <a:off x="7315200" y="1905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10" name="Rectangle 61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511" name="Freeform 62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2" name="Freeform 63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3" name="Freeform 64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4" name="Freeform 65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5" name="Freeform 66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6" name="Freeform 67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7" name="Freeform 68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8" name="Freeform 69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19" name="Freeform 70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0" name="Freeform 71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1" name="Freeform 72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2" name="Freeform 73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3" name="Freeform 74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4" name="Freeform 75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5" name="Freeform 76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6" name="Freeform 77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7" name="Freeform 78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8" name="Freeform 79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29" name="Freeform 80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0" name="Freeform 81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1" name="Freeform 82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2" name="Freeform 83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3" name="Freeform 84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4" name="Freeform 85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5" name="Freeform 86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6" name="Freeform 87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7" name="Freeform 88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8" name="Freeform 89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39" name="Freeform 90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0" name="Freeform 91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1" name="Freeform 92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2" name="Freeform 93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3" name="Freeform 94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4" name="Freeform 95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5" name="Freeform 96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6" name="Freeform 97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7" name="Freeform 98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8" name="Freeform 99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49" name="Freeform 100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0" name="Freeform 101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1" name="Freeform 102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2" name="Freeform 103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3" name="Freeform 104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4" name="Freeform 105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5" name="Freeform 106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6" name="Freeform 107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7" name="Freeform 108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8" name="Freeform 109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59" name="Freeform 110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60" name="Freeform 111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61" name="Freeform 112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62" name="Freeform 113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63" name="Freeform 114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64" name="Freeform 115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7491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7492" name="Rectangle 5"/>
          <p:cNvSpPr>
            <a:spLocks noChangeArrowheads="1"/>
          </p:cNvSpPr>
          <p:nvPr/>
        </p:nvSpPr>
        <p:spPr bwMode="auto">
          <a:xfrm>
            <a:off x="4572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3" name="Rectangle 6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4" name="Rectangle 7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5" name="Rectangle 8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6" name="Rectangle 9"/>
          <p:cNvSpPr>
            <a:spLocks noChangeArrowheads="1"/>
          </p:cNvSpPr>
          <p:nvPr/>
        </p:nvSpPr>
        <p:spPr bwMode="auto">
          <a:xfrm>
            <a:off x="5334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7" name="Rectangle 10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8" name="Rectangle 11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499" name="Rectangle 12"/>
          <p:cNvSpPr>
            <a:spLocks noChangeArrowheads="1"/>
          </p:cNvSpPr>
          <p:nvPr/>
        </p:nvSpPr>
        <p:spPr bwMode="auto">
          <a:xfrm>
            <a:off x="609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0" name="Rectangle 14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1" name="Rectangle 15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2" name="Rectangle 17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3" name="Rectangle 18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4" name="Rectangle 19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5" name="Rectangle 20"/>
          <p:cNvSpPr>
            <a:spLocks noChangeArrowheads="1"/>
          </p:cNvSpPr>
          <p:nvPr/>
        </p:nvSpPr>
        <p:spPr bwMode="auto">
          <a:xfrm>
            <a:off x="3810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6" name="Rectangle 21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7" name="Rectangle 22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8" name="Rectangle 23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09" name="Rectangle 24"/>
          <p:cNvSpPr>
            <a:spLocks noChangeArrowheads="1"/>
          </p:cNvSpPr>
          <p:nvPr/>
        </p:nvSpPr>
        <p:spPr bwMode="auto">
          <a:xfrm>
            <a:off x="2286000" y="579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0" name="Rectangle 26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1" name="Rectangle 27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2" name="Rectangle 28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3" name="Rectangle 31"/>
          <p:cNvSpPr>
            <a:spLocks noChangeArrowheads="1"/>
          </p:cNvSpPr>
          <p:nvPr/>
        </p:nvSpPr>
        <p:spPr bwMode="auto">
          <a:xfrm>
            <a:off x="1447800" y="4724400"/>
            <a:ext cx="8382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4" name="Rectangle 32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5" name="Rectangle 34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6" name="Rectangle 35"/>
          <p:cNvSpPr>
            <a:spLocks noChangeArrowheads="1"/>
          </p:cNvSpPr>
          <p:nvPr/>
        </p:nvSpPr>
        <p:spPr bwMode="auto">
          <a:xfrm>
            <a:off x="3505200" y="4114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7" name="Rectangle 36"/>
          <p:cNvSpPr>
            <a:spLocks noChangeArrowheads="1"/>
          </p:cNvSpPr>
          <p:nvPr/>
        </p:nvSpPr>
        <p:spPr bwMode="auto">
          <a:xfrm>
            <a:off x="2057400" y="4191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8" name="Rectangle 37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9" name="Rectangle 38"/>
          <p:cNvSpPr>
            <a:spLocks noChangeArrowheads="1"/>
          </p:cNvSpPr>
          <p:nvPr/>
        </p:nvSpPr>
        <p:spPr bwMode="auto">
          <a:xfrm>
            <a:off x="6629400" y="533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0" name="Rectangle 39"/>
          <p:cNvSpPr>
            <a:spLocks noChangeArrowheads="1"/>
          </p:cNvSpPr>
          <p:nvPr/>
        </p:nvSpPr>
        <p:spPr bwMode="auto">
          <a:xfrm>
            <a:off x="5105400" y="5486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1" name="Rectangle 40"/>
          <p:cNvSpPr>
            <a:spLocks noChangeArrowheads="1"/>
          </p:cNvSpPr>
          <p:nvPr/>
        </p:nvSpPr>
        <p:spPr bwMode="auto">
          <a:xfrm>
            <a:off x="3581400" y="5181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2" name="Rectangle 41"/>
          <p:cNvSpPr>
            <a:spLocks noChangeArrowheads="1"/>
          </p:cNvSpPr>
          <p:nvPr/>
        </p:nvSpPr>
        <p:spPr bwMode="auto">
          <a:xfrm>
            <a:off x="2209800" y="5410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3" name="Rectangle 43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4" name="Rectangle 46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25" name="Freeform 47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26" name="Freeform 48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27" name="Freeform 49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28" name="Freeform 50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29" name="Freeform 51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0" name="Freeform 52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1" name="Freeform 53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2" name="Freeform 54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3" name="Freeform 55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4" name="Freeform 56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5" name="Freeform 57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6" name="Freeform 58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7" name="Freeform 59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8" name="Freeform 60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39" name="Freeform 61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0" name="Freeform 62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1" name="Freeform 63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2" name="Freeform 64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3" name="Freeform 65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4" name="Freeform 66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5" name="Freeform 67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6" name="Freeform 68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7" name="Freeform 69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8" name="Freeform 70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49" name="Freeform 71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0" name="Freeform 72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1" name="Freeform 73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2" name="Freeform 74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3" name="Freeform 75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4" name="Freeform 76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5" name="Freeform 77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6" name="Freeform 78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7" name="Freeform 79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8" name="Freeform 80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59" name="Freeform 81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0" name="Freeform 82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1" name="Freeform 83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2" name="Freeform 84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3" name="Freeform 85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4" name="Freeform 86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5" name="Freeform 87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6" name="Freeform 88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7" name="Freeform 89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8" name="Freeform 90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69" name="Freeform 91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0" name="Freeform 92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1" name="Freeform 93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2" name="Freeform 94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3" name="Freeform 95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4" name="Freeform 96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5" name="Freeform 97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6" name="Freeform 98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7" name="Freeform 99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7578" name="Freeform 100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8515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8516" name="Rectangle 5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17" name="Rectangle 6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18" name="Rectangle 7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19" name="Rectangle 9"/>
          <p:cNvSpPr>
            <a:spLocks noChangeArrowheads="1"/>
          </p:cNvSpPr>
          <p:nvPr/>
        </p:nvSpPr>
        <p:spPr bwMode="auto">
          <a:xfrm>
            <a:off x="6096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0" name="Rectangle 10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1" name="Rectangle 12"/>
          <p:cNvSpPr>
            <a:spLocks noChangeArrowheads="1"/>
          </p:cNvSpPr>
          <p:nvPr/>
        </p:nvSpPr>
        <p:spPr bwMode="auto">
          <a:xfrm>
            <a:off x="685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2" name="Rectangle 13"/>
          <p:cNvSpPr>
            <a:spLocks noChangeArrowheads="1"/>
          </p:cNvSpPr>
          <p:nvPr/>
        </p:nvSpPr>
        <p:spPr bwMode="auto">
          <a:xfrm>
            <a:off x="685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3" name="Rectangle 14"/>
          <p:cNvSpPr>
            <a:spLocks noChangeArrowheads="1"/>
          </p:cNvSpPr>
          <p:nvPr/>
        </p:nvSpPr>
        <p:spPr bwMode="auto">
          <a:xfrm>
            <a:off x="8382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4" name="Rectangle 15"/>
          <p:cNvSpPr>
            <a:spLocks noChangeArrowheads="1"/>
          </p:cNvSpPr>
          <p:nvPr/>
        </p:nvSpPr>
        <p:spPr bwMode="auto">
          <a:xfrm>
            <a:off x="8382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5" name="Rectangle 16"/>
          <p:cNvSpPr>
            <a:spLocks noChangeArrowheads="1"/>
          </p:cNvSpPr>
          <p:nvPr/>
        </p:nvSpPr>
        <p:spPr bwMode="auto">
          <a:xfrm>
            <a:off x="3810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6" name="Rectangle 18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7" name="Rectangle 19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8" name="Rectangle 20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29" name="Rectangle 22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0" name="Rectangle 23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1" name="Rectangle 24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2" name="Rectangle 26"/>
          <p:cNvSpPr>
            <a:spLocks noChangeArrowheads="1"/>
          </p:cNvSpPr>
          <p:nvPr/>
        </p:nvSpPr>
        <p:spPr bwMode="auto">
          <a:xfrm>
            <a:off x="4800600" y="19812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3" name="Rectangle 27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4" name="Rectangle 30"/>
          <p:cNvSpPr>
            <a:spLocks noChangeArrowheads="1"/>
          </p:cNvSpPr>
          <p:nvPr/>
        </p:nvSpPr>
        <p:spPr bwMode="auto">
          <a:xfrm>
            <a:off x="5638800" y="3200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5" name="Rectangle 35"/>
          <p:cNvSpPr>
            <a:spLocks noChangeArrowheads="1"/>
          </p:cNvSpPr>
          <p:nvPr/>
        </p:nvSpPr>
        <p:spPr bwMode="auto">
          <a:xfrm>
            <a:off x="43434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6" name="Rectangle 36"/>
          <p:cNvSpPr>
            <a:spLocks noChangeArrowheads="1"/>
          </p:cNvSpPr>
          <p:nvPr/>
        </p:nvSpPr>
        <p:spPr bwMode="auto">
          <a:xfrm>
            <a:off x="7315200" y="2971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7" name="Freeform 37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38" name="Freeform 38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39" name="Freeform 39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0" name="Freeform 40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1" name="Freeform 41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2" name="Freeform 42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3" name="Freeform 43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4" name="Freeform 44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5" name="Freeform 45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6" name="Freeform 46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7" name="Freeform 47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8" name="Freeform 48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49" name="Freeform 49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0" name="Freeform 50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1" name="Freeform 51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2" name="Freeform 52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3" name="Freeform 53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4" name="Freeform 54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5" name="Freeform 55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6" name="Freeform 56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7" name="Freeform 57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8" name="Freeform 58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59" name="Freeform 59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0" name="Freeform 60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1" name="Freeform 61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2" name="Freeform 62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3" name="Freeform 63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4" name="Freeform 64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5" name="Freeform 65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6" name="Freeform 66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7" name="Freeform 67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8" name="Freeform 68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69" name="Freeform 69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0" name="Freeform 70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1" name="Freeform 71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2" name="Freeform 72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3" name="Freeform 73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4" name="Freeform 74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5" name="Freeform 75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6" name="Freeform 76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7" name="Freeform 77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8" name="Freeform 78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79" name="Freeform 79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0" name="Freeform 80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1" name="Freeform 81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2" name="Freeform 82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3" name="Freeform 83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4" name="Freeform 84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5" name="Freeform 85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6" name="Freeform 86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7" name="Freeform 87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8" name="Freeform 88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89" name="Freeform 89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8590" name="Freeform 90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49539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49540" name="Rectangle 4"/>
          <p:cNvSpPr>
            <a:spLocks noChangeArrowheads="1"/>
          </p:cNvSpPr>
          <p:nvPr/>
        </p:nvSpPr>
        <p:spPr bwMode="auto">
          <a:xfrm>
            <a:off x="5334000" y="15240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1" name="Rectangle 5"/>
          <p:cNvSpPr>
            <a:spLocks noChangeArrowheads="1"/>
          </p:cNvSpPr>
          <p:nvPr/>
        </p:nvSpPr>
        <p:spPr bwMode="auto">
          <a:xfrm>
            <a:off x="5334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2" name="Rectangle 6"/>
          <p:cNvSpPr>
            <a:spLocks noChangeArrowheads="1"/>
          </p:cNvSpPr>
          <p:nvPr/>
        </p:nvSpPr>
        <p:spPr bwMode="auto">
          <a:xfrm>
            <a:off x="5334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3" name="Rectangle 8"/>
          <p:cNvSpPr>
            <a:spLocks noChangeArrowheads="1"/>
          </p:cNvSpPr>
          <p:nvPr/>
        </p:nvSpPr>
        <p:spPr bwMode="auto">
          <a:xfrm>
            <a:off x="609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4" name="Rectangle 14"/>
          <p:cNvSpPr>
            <a:spLocks noChangeArrowheads="1"/>
          </p:cNvSpPr>
          <p:nvPr/>
        </p:nvSpPr>
        <p:spPr bwMode="auto">
          <a:xfrm>
            <a:off x="3810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5" name="Rectangle 15"/>
          <p:cNvSpPr>
            <a:spLocks noChangeArrowheads="1"/>
          </p:cNvSpPr>
          <p:nvPr/>
        </p:nvSpPr>
        <p:spPr bwMode="auto">
          <a:xfrm>
            <a:off x="2286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6" name="Rectangle 16"/>
          <p:cNvSpPr>
            <a:spLocks noChangeArrowheads="1"/>
          </p:cNvSpPr>
          <p:nvPr/>
        </p:nvSpPr>
        <p:spPr bwMode="auto">
          <a:xfrm>
            <a:off x="2286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7" name="Rectangle 17"/>
          <p:cNvSpPr>
            <a:spLocks noChangeArrowheads="1"/>
          </p:cNvSpPr>
          <p:nvPr/>
        </p:nvSpPr>
        <p:spPr bwMode="auto">
          <a:xfrm>
            <a:off x="3048000" y="25908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8" name="Rectangle 18"/>
          <p:cNvSpPr>
            <a:spLocks noChangeArrowheads="1"/>
          </p:cNvSpPr>
          <p:nvPr/>
        </p:nvSpPr>
        <p:spPr bwMode="auto">
          <a:xfrm>
            <a:off x="3048000" y="36576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49" name="Rectangle 19"/>
          <p:cNvSpPr>
            <a:spLocks noChangeArrowheads="1"/>
          </p:cNvSpPr>
          <p:nvPr/>
        </p:nvSpPr>
        <p:spPr bwMode="auto">
          <a:xfrm>
            <a:off x="3048000" y="4724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50" name="Rectangle 21"/>
          <p:cNvSpPr>
            <a:spLocks noChangeArrowheads="1"/>
          </p:cNvSpPr>
          <p:nvPr/>
        </p:nvSpPr>
        <p:spPr bwMode="auto">
          <a:xfrm>
            <a:off x="3352800" y="2057400"/>
            <a:ext cx="762000" cy="10668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9551" name="Freeform 25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2" name="Freeform 26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3" name="Freeform 27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4" name="Freeform 28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5" name="Freeform 29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6" name="Freeform 30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7" name="Freeform 31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8" name="Freeform 32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59" name="Freeform 33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0" name="Freeform 34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1" name="Freeform 35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2" name="Freeform 36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3" name="Freeform 37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4" name="Freeform 38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5" name="Freeform 39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6" name="Freeform 40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7" name="Freeform 41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8" name="Freeform 42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69" name="Freeform 43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0" name="Freeform 44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1" name="Freeform 45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2" name="Freeform 46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3" name="Freeform 47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4" name="Freeform 48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5" name="Freeform 49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6" name="Freeform 50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7" name="Freeform 51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8" name="Freeform 52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79" name="Freeform 53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0" name="Freeform 54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1" name="Freeform 55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2" name="Freeform 56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3" name="Freeform 57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4" name="Freeform 58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5" name="Freeform 59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6" name="Freeform 60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7" name="Freeform 61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8" name="Freeform 62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89" name="Freeform 63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0" name="Freeform 64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1" name="Freeform 65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2" name="Freeform 66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3" name="Freeform 67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4" name="Freeform 68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5" name="Freeform 69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6" name="Freeform 70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7" name="Freeform 71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8" name="Freeform 72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599" name="Freeform 73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600" name="Freeform 74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601" name="Freeform 75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602" name="Freeform 76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603" name="Freeform 77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604" name="Freeform 78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0563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0564" name="Freeform 15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65" name="Freeform 16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66" name="Freeform 17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67" name="Freeform 18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68" name="Freeform 19"/>
          <p:cNvSpPr>
            <a:spLocks/>
          </p:cNvSpPr>
          <p:nvPr/>
        </p:nvSpPr>
        <p:spPr bwMode="auto">
          <a:xfrm>
            <a:off x="609600" y="3124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69" name="Freeform 20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0" name="Freeform 21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1" name="Freeform 22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2" name="Freeform 23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3" name="Freeform 24"/>
          <p:cNvSpPr>
            <a:spLocks/>
          </p:cNvSpPr>
          <p:nvPr/>
        </p:nvSpPr>
        <p:spPr bwMode="auto">
          <a:xfrm rot="8583116">
            <a:off x="3962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4" name="Freeform 25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5" name="Freeform 26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6" name="Freeform 27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7" name="Freeform 28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8" name="Freeform 29"/>
          <p:cNvSpPr>
            <a:spLocks/>
          </p:cNvSpPr>
          <p:nvPr/>
        </p:nvSpPr>
        <p:spPr bwMode="auto">
          <a:xfrm rot="8583116">
            <a:off x="2286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79" name="Freeform 30"/>
          <p:cNvSpPr>
            <a:spLocks/>
          </p:cNvSpPr>
          <p:nvPr/>
        </p:nvSpPr>
        <p:spPr bwMode="auto">
          <a:xfrm rot="8583116">
            <a:off x="228600" y="3505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0" name="Freeform 31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1" name="Freeform 32"/>
          <p:cNvSpPr>
            <a:spLocks/>
          </p:cNvSpPr>
          <p:nvPr/>
        </p:nvSpPr>
        <p:spPr bwMode="auto">
          <a:xfrm rot="8583116">
            <a:off x="28194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2" name="Freeform 33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3" name="Freeform 34"/>
          <p:cNvSpPr>
            <a:spLocks/>
          </p:cNvSpPr>
          <p:nvPr/>
        </p:nvSpPr>
        <p:spPr bwMode="auto">
          <a:xfrm rot="8583116">
            <a:off x="1143000" y="-7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4" name="Freeform 35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5" name="Freeform 36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6" name="Freeform 37"/>
          <p:cNvSpPr>
            <a:spLocks/>
          </p:cNvSpPr>
          <p:nvPr/>
        </p:nvSpPr>
        <p:spPr bwMode="auto">
          <a:xfrm rot="8583116">
            <a:off x="5257800" y="-38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7" name="Freeform 38"/>
          <p:cNvSpPr>
            <a:spLocks/>
          </p:cNvSpPr>
          <p:nvPr/>
        </p:nvSpPr>
        <p:spPr bwMode="auto">
          <a:xfrm rot="8583116">
            <a:off x="7239000" y="-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8" name="Freeform 39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89" name="Freeform 40"/>
          <p:cNvSpPr>
            <a:spLocks/>
          </p:cNvSpPr>
          <p:nvPr/>
        </p:nvSpPr>
        <p:spPr bwMode="auto">
          <a:xfrm rot="-1495228">
            <a:off x="3200400" y="990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0" name="Freeform 41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1" name="Freeform 42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2" name="Freeform 43"/>
          <p:cNvSpPr>
            <a:spLocks/>
          </p:cNvSpPr>
          <p:nvPr/>
        </p:nvSpPr>
        <p:spPr bwMode="auto">
          <a:xfrm rot="-1495228">
            <a:off x="1981200" y="2362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3" name="Freeform 44"/>
          <p:cNvSpPr>
            <a:spLocks/>
          </p:cNvSpPr>
          <p:nvPr/>
        </p:nvSpPr>
        <p:spPr bwMode="auto">
          <a:xfrm rot="-1495228">
            <a:off x="3810000" y="1752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4" name="Freeform 45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5" name="Freeform 46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6" name="Freeform 47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7" name="Freeform 48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8" name="Freeform 49"/>
          <p:cNvSpPr>
            <a:spLocks/>
          </p:cNvSpPr>
          <p:nvPr/>
        </p:nvSpPr>
        <p:spPr bwMode="auto">
          <a:xfrm rot="-1495228">
            <a:off x="762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9" name="Freeform 50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0" name="Freeform 51"/>
          <p:cNvSpPr>
            <a:spLocks/>
          </p:cNvSpPr>
          <p:nvPr/>
        </p:nvSpPr>
        <p:spPr bwMode="auto">
          <a:xfrm rot="10055083">
            <a:off x="22860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1" name="Freeform 52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2" name="Freeform 53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3" name="Freeform 54"/>
          <p:cNvSpPr>
            <a:spLocks/>
          </p:cNvSpPr>
          <p:nvPr/>
        </p:nvSpPr>
        <p:spPr bwMode="auto">
          <a:xfrm rot="10055083">
            <a:off x="5257800" y="3886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4" name="Freeform 55"/>
          <p:cNvSpPr>
            <a:spLocks/>
          </p:cNvSpPr>
          <p:nvPr/>
        </p:nvSpPr>
        <p:spPr bwMode="auto">
          <a:xfrm rot="10055083">
            <a:off x="32004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5" name="Freeform 56"/>
          <p:cNvSpPr>
            <a:spLocks/>
          </p:cNvSpPr>
          <p:nvPr/>
        </p:nvSpPr>
        <p:spPr bwMode="auto">
          <a:xfrm rot="10055083">
            <a:off x="6248400" y="4038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6" name="Freeform 57"/>
          <p:cNvSpPr>
            <a:spLocks/>
          </p:cNvSpPr>
          <p:nvPr/>
        </p:nvSpPr>
        <p:spPr bwMode="auto">
          <a:xfrm rot="10055083">
            <a:off x="4648200" y="411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7" name="Freeform 58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8" name="Freeform 59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9" name="Freeform 60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0" name="Freeform 61"/>
          <p:cNvSpPr>
            <a:spLocks/>
          </p:cNvSpPr>
          <p:nvPr/>
        </p:nvSpPr>
        <p:spPr bwMode="auto">
          <a:xfrm rot="10055083">
            <a:off x="2362200" y="434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1" name="Freeform 62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2" name="Freeform 63"/>
          <p:cNvSpPr>
            <a:spLocks/>
          </p:cNvSpPr>
          <p:nvPr/>
        </p:nvSpPr>
        <p:spPr bwMode="auto">
          <a:xfrm rot="10055083">
            <a:off x="4267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3" name="Freeform 64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4" name="Freeform 65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5" name="Freeform 66"/>
          <p:cNvSpPr>
            <a:spLocks/>
          </p:cNvSpPr>
          <p:nvPr/>
        </p:nvSpPr>
        <p:spPr bwMode="auto">
          <a:xfrm rot="10055083">
            <a:off x="2133600" y="121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6" name="Freeform 67"/>
          <p:cNvSpPr>
            <a:spLocks/>
          </p:cNvSpPr>
          <p:nvPr/>
        </p:nvSpPr>
        <p:spPr bwMode="auto">
          <a:xfrm rot="10055083">
            <a:off x="73914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7" name="Freeform 68"/>
          <p:cNvSpPr>
            <a:spLocks/>
          </p:cNvSpPr>
          <p:nvPr/>
        </p:nvSpPr>
        <p:spPr bwMode="auto">
          <a:xfrm rot="10055083">
            <a:off x="6172200" y="-152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1587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1588" name="Freeform 4"/>
          <p:cNvSpPr>
            <a:spLocks/>
          </p:cNvSpPr>
          <p:nvPr/>
        </p:nvSpPr>
        <p:spPr bwMode="auto">
          <a:xfrm>
            <a:off x="1693863" y="3886200"/>
            <a:ext cx="1735137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89" name="Freeform 5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0" name="Freeform 6"/>
          <p:cNvSpPr>
            <a:spLocks/>
          </p:cNvSpPr>
          <p:nvPr/>
        </p:nvSpPr>
        <p:spPr bwMode="auto">
          <a:xfrm>
            <a:off x="1828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1" name="Freeform 7"/>
          <p:cNvSpPr>
            <a:spLocks/>
          </p:cNvSpPr>
          <p:nvPr/>
        </p:nvSpPr>
        <p:spPr bwMode="auto">
          <a:xfrm>
            <a:off x="3733800" y="3429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2" name="Freeform 9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3" name="Freeform 10"/>
          <p:cNvSpPr>
            <a:spLocks/>
          </p:cNvSpPr>
          <p:nvPr/>
        </p:nvSpPr>
        <p:spPr bwMode="auto">
          <a:xfrm>
            <a:off x="5257800" y="1524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4" name="Freeform 11"/>
          <p:cNvSpPr>
            <a:spLocks/>
          </p:cNvSpPr>
          <p:nvPr/>
        </p:nvSpPr>
        <p:spPr bwMode="auto">
          <a:xfrm>
            <a:off x="533400" y="533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5" name="Freeform 12"/>
          <p:cNvSpPr>
            <a:spLocks/>
          </p:cNvSpPr>
          <p:nvPr/>
        </p:nvSpPr>
        <p:spPr bwMode="auto">
          <a:xfrm rot="8583116">
            <a:off x="2819400" y="464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6" name="Freeform 14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7" name="Freeform 15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8" name="Freeform 16"/>
          <p:cNvSpPr>
            <a:spLocks/>
          </p:cNvSpPr>
          <p:nvPr/>
        </p:nvSpPr>
        <p:spPr bwMode="auto">
          <a:xfrm rot="8583116">
            <a:off x="5867400" y="2590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99" name="Freeform 17"/>
          <p:cNvSpPr>
            <a:spLocks/>
          </p:cNvSpPr>
          <p:nvPr/>
        </p:nvSpPr>
        <p:spPr bwMode="auto">
          <a:xfrm rot="8583116">
            <a:off x="6324600" y="4191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0" name="Freeform 20"/>
          <p:cNvSpPr>
            <a:spLocks/>
          </p:cNvSpPr>
          <p:nvPr/>
        </p:nvSpPr>
        <p:spPr bwMode="auto">
          <a:xfrm rot="8583116">
            <a:off x="457200" y="5029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1" name="Freeform 22"/>
          <p:cNvSpPr>
            <a:spLocks/>
          </p:cNvSpPr>
          <p:nvPr/>
        </p:nvSpPr>
        <p:spPr bwMode="auto">
          <a:xfrm rot="8583116">
            <a:off x="7391400" y="4419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2" name="Freeform 24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3" name="Freeform 25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4" name="Freeform 28"/>
          <p:cNvSpPr>
            <a:spLocks/>
          </p:cNvSpPr>
          <p:nvPr/>
        </p:nvSpPr>
        <p:spPr bwMode="auto">
          <a:xfrm rot="-1495228">
            <a:off x="6324600" y="2286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5" name="Freeform 30"/>
          <p:cNvSpPr>
            <a:spLocks/>
          </p:cNvSpPr>
          <p:nvPr/>
        </p:nvSpPr>
        <p:spPr bwMode="auto">
          <a:xfrm rot="-1495228">
            <a:off x="2819400" y="3733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6" name="Freeform 31"/>
          <p:cNvSpPr>
            <a:spLocks/>
          </p:cNvSpPr>
          <p:nvPr/>
        </p:nvSpPr>
        <p:spPr bwMode="auto">
          <a:xfrm rot="-1495228">
            <a:off x="5486400" y="838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7" name="Freeform 34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8" name="Freeform 35"/>
          <p:cNvSpPr>
            <a:spLocks/>
          </p:cNvSpPr>
          <p:nvPr/>
        </p:nvSpPr>
        <p:spPr bwMode="auto">
          <a:xfrm rot="-1495228">
            <a:off x="4191000" y="457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09" name="Freeform 36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0" name="Freeform 37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1" name="Freeform 39"/>
          <p:cNvSpPr>
            <a:spLocks/>
          </p:cNvSpPr>
          <p:nvPr/>
        </p:nvSpPr>
        <p:spPr bwMode="auto">
          <a:xfrm rot="10055083">
            <a:off x="5181600" y="4267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2" name="Freeform 41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3" name="Freeform 42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4" name="Freeform 47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5" name="Freeform 48"/>
          <p:cNvSpPr>
            <a:spLocks/>
          </p:cNvSpPr>
          <p:nvPr/>
        </p:nvSpPr>
        <p:spPr bwMode="auto">
          <a:xfrm rot="10055083">
            <a:off x="7620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6" name="Freeform 49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7" name="Freeform 51"/>
          <p:cNvSpPr>
            <a:spLocks/>
          </p:cNvSpPr>
          <p:nvPr/>
        </p:nvSpPr>
        <p:spPr bwMode="auto">
          <a:xfrm rot="10055083">
            <a:off x="8382000" y="3352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8" name="Freeform 53"/>
          <p:cNvSpPr>
            <a:spLocks/>
          </p:cNvSpPr>
          <p:nvPr/>
        </p:nvSpPr>
        <p:spPr bwMode="auto">
          <a:xfrm rot="10055083">
            <a:off x="1143000" y="487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9" name="Freeform 54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2611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2612" name="Freeform 5"/>
          <p:cNvSpPr>
            <a:spLocks/>
          </p:cNvSpPr>
          <p:nvPr/>
        </p:nvSpPr>
        <p:spPr bwMode="auto">
          <a:xfrm>
            <a:off x="33528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3" name="Freeform 8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4" name="Freeform 12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5" name="Freeform 13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6" name="Freeform 18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7" name="Freeform 19"/>
          <p:cNvSpPr>
            <a:spLocks/>
          </p:cNvSpPr>
          <p:nvPr/>
        </p:nvSpPr>
        <p:spPr bwMode="auto">
          <a:xfrm rot="8583116">
            <a:off x="4343400" y="1066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8" name="Freeform 23"/>
          <p:cNvSpPr>
            <a:spLocks/>
          </p:cNvSpPr>
          <p:nvPr/>
        </p:nvSpPr>
        <p:spPr bwMode="auto">
          <a:xfrm rot="-1495228">
            <a:off x="2667000" y="3581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19" name="Freeform 25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0" name="Freeform 26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1" name="Freeform 28"/>
          <p:cNvSpPr>
            <a:spLocks/>
          </p:cNvSpPr>
          <p:nvPr/>
        </p:nvSpPr>
        <p:spPr bwMode="auto">
          <a:xfrm rot="10055083">
            <a:off x="3657600" y="1981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2" name="Freeform 29"/>
          <p:cNvSpPr>
            <a:spLocks/>
          </p:cNvSpPr>
          <p:nvPr/>
        </p:nvSpPr>
        <p:spPr bwMode="auto">
          <a:xfrm rot="10055083">
            <a:off x="4724400" y="21336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3" name="Freeform 30"/>
          <p:cNvSpPr>
            <a:spLocks/>
          </p:cNvSpPr>
          <p:nvPr/>
        </p:nvSpPr>
        <p:spPr bwMode="auto">
          <a:xfrm rot="10055083">
            <a:off x="2667000" y="27432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4" name="Freeform 32"/>
          <p:cNvSpPr>
            <a:spLocks/>
          </p:cNvSpPr>
          <p:nvPr/>
        </p:nvSpPr>
        <p:spPr bwMode="auto">
          <a:xfrm rot="10055083">
            <a:off x="1447800" y="3810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25" name="Freeform 35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3635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3636" name="Freeform 5"/>
          <p:cNvSpPr>
            <a:spLocks/>
          </p:cNvSpPr>
          <p:nvPr/>
        </p:nvSpPr>
        <p:spPr bwMode="auto">
          <a:xfrm>
            <a:off x="1981200" y="762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37" name="Freeform 6"/>
          <p:cNvSpPr>
            <a:spLocks/>
          </p:cNvSpPr>
          <p:nvPr/>
        </p:nvSpPr>
        <p:spPr bwMode="auto">
          <a:xfrm rot="8583116">
            <a:off x="37338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38" name="Freeform 7"/>
          <p:cNvSpPr>
            <a:spLocks/>
          </p:cNvSpPr>
          <p:nvPr/>
        </p:nvSpPr>
        <p:spPr bwMode="auto">
          <a:xfrm rot="8583116">
            <a:off x="6172200" y="304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39" name="Freeform 8"/>
          <p:cNvSpPr>
            <a:spLocks/>
          </p:cNvSpPr>
          <p:nvPr/>
        </p:nvSpPr>
        <p:spPr bwMode="auto">
          <a:xfrm rot="8583116">
            <a:off x="7315200" y="18288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40" name="Freeform 11"/>
          <p:cNvSpPr>
            <a:spLocks/>
          </p:cNvSpPr>
          <p:nvPr/>
        </p:nvSpPr>
        <p:spPr bwMode="auto">
          <a:xfrm rot="-1495228">
            <a:off x="6248400" y="1676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41" name="Freeform 12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3642" name="Freeform 17"/>
          <p:cNvSpPr>
            <a:spLocks/>
          </p:cNvSpPr>
          <p:nvPr/>
        </p:nvSpPr>
        <p:spPr bwMode="auto">
          <a:xfrm rot="10055083">
            <a:off x="990600" y="9144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4659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4660" name="Freeform 11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Why is it so important to disperse your seeds a great distance from your mother?</a:t>
            </a:r>
          </a:p>
        </p:txBody>
      </p:sp>
      <p:pic>
        <p:nvPicPr>
          <p:cNvPr id="101379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524000"/>
            <a:ext cx="8458200" cy="5086350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34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sp>
        <p:nvSpPr>
          <p:cNvPr id="101381" name="Freeform 16"/>
          <p:cNvSpPr>
            <a:spLocks/>
          </p:cNvSpPr>
          <p:nvPr/>
        </p:nvSpPr>
        <p:spPr bwMode="auto">
          <a:xfrm>
            <a:off x="1754188" y="3548063"/>
            <a:ext cx="1598612" cy="795337"/>
          </a:xfrm>
          <a:custGeom>
            <a:avLst/>
            <a:gdLst>
              <a:gd name="T0" fmla="*/ 2147483647 w 919"/>
              <a:gd name="T1" fmla="*/ 2147483647 h 497"/>
              <a:gd name="T2" fmla="*/ 2147483647 w 919"/>
              <a:gd name="T3" fmla="*/ 2147483647 h 497"/>
              <a:gd name="T4" fmla="*/ 2147483647 w 919"/>
              <a:gd name="T5" fmla="*/ 2147483647 h 497"/>
              <a:gd name="T6" fmla="*/ 2147483647 w 919"/>
              <a:gd name="T7" fmla="*/ 2147483647 h 497"/>
              <a:gd name="T8" fmla="*/ 2147483647 w 919"/>
              <a:gd name="T9" fmla="*/ 2147483647 h 497"/>
              <a:gd name="T10" fmla="*/ 2147483647 w 919"/>
              <a:gd name="T11" fmla="*/ 2147483647 h 497"/>
              <a:gd name="T12" fmla="*/ 2147483647 w 919"/>
              <a:gd name="T13" fmla="*/ 2147483647 h 497"/>
              <a:gd name="T14" fmla="*/ 2147483647 w 919"/>
              <a:gd name="T15" fmla="*/ 2147483647 h 497"/>
              <a:gd name="T16" fmla="*/ 2147483647 w 919"/>
              <a:gd name="T17" fmla="*/ 2147483647 h 497"/>
              <a:gd name="T18" fmla="*/ 2147483647 w 919"/>
              <a:gd name="T19" fmla="*/ 2147483647 h 497"/>
              <a:gd name="T20" fmla="*/ 2147483647 w 919"/>
              <a:gd name="T21" fmla="*/ 2147483647 h 497"/>
              <a:gd name="T22" fmla="*/ 2147483647 w 919"/>
              <a:gd name="T23" fmla="*/ 2147483647 h 4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919"/>
              <a:gd name="T37" fmla="*/ 0 h 497"/>
              <a:gd name="T38" fmla="*/ 919 w 919"/>
              <a:gd name="T39" fmla="*/ 497 h 49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919" h="497">
                <a:moveTo>
                  <a:pt x="919" y="497"/>
                </a:moveTo>
                <a:cubicBezTo>
                  <a:pt x="840" y="486"/>
                  <a:pt x="759" y="481"/>
                  <a:pt x="681" y="464"/>
                </a:cubicBezTo>
                <a:cubicBezTo>
                  <a:pt x="645" y="456"/>
                  <a:pt x="610" y="438"/>
                  <a:pt x="574" y="431"/>
                </a:cubicBezTo>
                <a:cubicBezTo>
                  <a:pt x="551" y="427"/>
                  <a:pt x="530" y="424"/>
                  <a:pt x="508" y="415"/>
                </a:cubicBezTo>
                <a:cubicBezTo>
                  <a:pt x="479" y="402"/>
                  <a:pt x="463" y="384"/>
                  <a:pt x="434" y="373"/>
                </a:cubicBezTo>
                <a:cubicBezTo>
                  <a:pt x="405" y="346"/>
                  <a:pt x="365" y="313"/>
                  <a:pt x="327" y="299"/>
                </a:cubicBezTo>
                <a:cubicBezTo>
                  <a:pt x="301" y="275"/>
                  <a:pt x="297" y="267"/>
                  <a:pt x="261" y="258"/>
                </a:cubicBezTo>
                <a:cubicBezTo>
                  <a:pt x="231" y="230"/>
                  <a:pt x="202" y="197"/>
                  <a:pt x="162" y="184"/>
                </a:cubicBezTo>
                <a:cubicBezTo>
                  <a:pt x="137" y="168"/>
                  <a:pt x="124" y="152"/>
                  <a:pt x="96" y="143"/>
                </a:cubicBezTo>
                <a:cubicBezTo>
                  <a:pt x="50" y="72"/>
                  <a:pt x="111" y="155"/>
                  <a:pt x="55" y="110"/>
                </a:cubicBezTo>
                <a:cubicBezTo>
                  <a:pt x="45" y="102"/>
                  <a:pt x="14" y="56"/>
                  <a:pt x="6" y="44"/>
                </a:cubicBezTo>
                <a:cubicBezTo>
                  <a:pt x="15" y="0"/>
                  <a:pt x="0" y="3"/>
                  <a:pt x="22" y="3"/>
                </a:cubicBezTo>
              </a:path>
            </a:pathLst>
          </a:custGeom>
          <a:noFill/>
          <a:ln w="38100" cmpd="sng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2" name="Freeform 17"/>
          <p:cNvSpPr>
            <a:spLocks/>
          </p:cNvSpPr>
          <p:nvPr/>
        </p:nvSpPr>
        <p:spPr bwMode="auto">
          <a:xfrm>
            <a:off x="3429000" y="3962400"/>
            <a:ext cx="327025" cy="327025"/>
          </a:xfrm>
          <a:custGeom>
            <a:avLst/>
            <a:gdLst>
              <a:gd name="T0" fmla="*/ 0 w 206"/>
              <a:gd name="T1" fmla="*/ 2147483647 h 206"/>
              <a:gd name="T2" fmla="*/ 2147483647 w 206"/>
              <a:gd name="T3" fmla="*/ 2147483647 h 206"/>
              <a:gd name="T4" fmla="*/ 2147483647 w 206"/>
              <a:gd name="T5" fmla="*/ 2147483647 h 206"/>
              <a:gd name="T6" fmla="*/ 2147483647 w 206"/>
              <a:gd name="T7" fmla="*/ 0 h 206"/>
              <a:gd name="T8" fmla="*/ 0 60000 65536"/>
              <a:gd name="T9" fmla="*/ 0 60000 65536"/>
              <a:gd name="T10" fmla="*/ 0 60000 65536"/>
              <a:gd name="T11" fmla="*/ 0 60000 65536"/>
              <a:gd name="T12" fmla="*/ 0 w 206"/>
              <a:gd name="T13" fmla="*/ 0 h 206"/>
              <a:gd name="T14" fmla="*/ 206 w 206"/>
              <a:gd name="T15" fmla="*/ 206 h 20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6" h="206">
                <a:moveTo>
                  <a:pt x="0" y="206"/>
                </a:moveTo>
                <a:cubicBezTo>
                  <a:pt x="51" y="190"/>
                  <a:pt x="74" y="140"/>
                  <a:pt x="123" y="124"/>
                </a:cubicBezTo>
                <a:cubicBezTo>
                  <a:pt x="142" y="105"/>
                  <a:pt x="154" y="85"/>
                  <a:pt x="173" y="66"/>
                </a:cubicBezTo>
                <a:cubicBezTo>
                  <a:pt x="188" y="18"/>
                  <a:pt x="206" y="49"/>
                  <a:pt x="206" y="0"/>
                </a:cubicBezTo>
              </a:path>
            </a:pathLst>
          </a:custGeom>
          <a:noFill/>
          <a:ln w="38100" cmpd="sng">
            <a:solidFill>
              <a:srgbClr val="5F5F5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1383" name="Picture 18" descr="http://www.clker.com/cliparts/9/a/e/e/12154415151126295659lemmling_Cartoon_owl.svg.hi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267200"/>
            <a:ext cx="15240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5683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5684" name="Oval 4"/>
          <p:cNvSpPr>
            <a:spLocks noChangeArrowheads="1"/>
          </p:cNvSpPr>
          <p:nvPr/>
        </p:nvSpPr>
        <p:spPr bwMode="auto">
          <a:xfrm>
            <a:off x="381000" y="3657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85" name="Oval 5"/>
          <p:cNvSpPr>
            <a:spLocks noChangeArrowheads="1"/>
          </p:cNvSpPr>
          <p:nvPr/>
        </p:nvSpPr>
        <p:spPr bwMode="auto">
          <a:xfrm>
            <a:off x="6096000" y="1295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86" name="Oval 6"/>
          <p:cNvSpPr>
            <a:spLocks noChangeArrowheads="1"/>
          </p:cNvSpPr>
          <p:nvPr/>
        </p:nvSpPr>
        <p:spPr bwMode="auto">
          <a:xfrm>
            <a:off x="2286000" y="6096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87" name="Oval 7"/>
          <p:cNvSpPr>
            <a:spLocks noChangeArrowheads="1"/>
          </p:cNvSpPr>
          <p:nvPr/>
        </p:nvSpPr>
        <p:spPr bwMode="auto">
          <a:xfrm>
            <a:off x="8686800" y="2971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88" name="Oval 8"/>
          <p:cNvSpPr>
            <a:spLocks noChangeArrowheads="1"/>
          </p:cNvSpPr>
          <p:nvPr/>
        </p:nvSpPr>
        <p:spPr bwMode="auto">
          <a:xfrm>
            <a:off x="5486400" y="1752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89" name="Oval 9"/>
          <p:cNvSpPr>
            <a:spLocks noChangeArrowheads="1"/>
          </p:cNvSpPr>
          <p:nvPr/>
        </p:nvSpPr>
        <p:spPr bwMode="auto">
          <a:xfrm>
            <a:off x="8534400" y="2438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0" name="Oval 10"/>
          <p:cNvSpPr>
            <a:spLocks noChangeArrowheads="1"/>
          </p:cNvSpPr>
          <p:nvPr/>
        </p:nvSpPr>
        <p:spPr bwMode="auto">
          <a:xfrm>
            <a:off x="7239000" y="3200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1" name="Oval 11"/>
          <p:cNvSpPr>
            <a:spLocks noChangeArrowheads="1"/>
          </p:cNvSpPr>
          <p:nvPr/>
        </p:nvSpPr>
        <p:spPr bwMode="auto">
          <a:xfrm>
            <a:off x="5181600" y="6172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2" name="Oval 12"/>
          <p:cNvSpPr>
            <a:spLocks noChangeArrowheads="1"/>
          </p:cNvSpPr>
          <p:nvPr/>
        </p:nvSpPr>
        <p:spPr bwMode="auto">
          <a:xfrm>
            <a:off x="609600" y="4343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3" name="Oval 13"/>
          <p:cNvSpPr>
            <a:spLocks noChangeArrowheads="1"/>
          </p:cNvSpPr>
          <p:nvPr/>
        </p:nvSpPr>
        <p:spPr bwMode="auto">
          <a:xfrm>
            <a:off x="1752600" y="4114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4" name="Oval 14"/>
          <p:cNvSpPr>
            <a:spLocks noChangeArrowheads="1"/>
          </p:cNvSpPr>
          <p:nvPr/>
        </p:nvSpPr>
        <p:spPr bwMode="auto">
          <a:xfrm>
            <a:off x="3276600" y="990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5" name="Oval 15"/>
          <p:cNvSpPr>
            <a:spLocks noChangeArrowheads="1"/>
          </p:cNvSpPr>
          <p:nvPr/>
        </p:nvSpPr>
        <p:spPr bwMode="auto">
          <a:xfrm>
            <a:off x="4495800" y="1295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6" name="Oval 16"/>
          <p:cNvSpPr>
            <a:spLocks noChangeArrowheads="1"/>
          </p:cNvSpPr>
          <p:nvPr/>
        </p:nvSpPr>
        <p:spPr bwMode="auto">
          <a:xfrm>
            <a:off x="3276600" y="5029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7" name="Oval 17"/>
          <p:cNvSpPr>
            <a:spLocks noChangeArrowheads="1"/>
          </p:cNvSpPr>
          <p:nvPr/>
        </p:nvSpPr>
        <p:spPr bwMode="auto">
          <a:xfrm>
            <a:off x="1524000" y="6096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8" name="Oval 18"/>
          <p:cNvSpPr>
            <a:spLocks noChangeArrowheads="1"/>
          </p:cNvSpPr>
          <p:nvPr/>
        </p:nvSpPr>
        <p:spPr bwMode="auto">
          <a:xfrm>
            <a:off x="6019800" y="5638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699" name="Oval 19"/>
          <p:cNvSpPr>
            <a:spLocks noChangeArrowheads="1"/>
          </p:cNvSpPr>
          <p:nvPr/>
        </p:nvSpPr>
        <p:spPr bwMode="auto">
          <a:xfrm>
            <a:off x="1143000" y="3581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0" name="Oval 20"/>
          <p:cNvSpPr>
            <a:spLocks noChangeArrowheads="1"/>
          </p:cNvSpPr>
          <p:nvPr/>
        </p:nvSpPr>
        <p:spPr bwMode="auto">
          <a:xfrm>
            <a:off x="5638800" y="5105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1" name="Oval 21"/>
          <p:cNvSpPr>
            <a:spLocks noChangeArrowheads="1"/>
          </p:cNvSpPr>
          <p:nvPr/>
        </p:nvSpPr>
        <p:spPr bwMode="auto">
          <a:xfrm>
            <a:off x="6248400" y="457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2" name="Oval 22"/>
          <p:cNvSpPr>
            <a:spLocks noChangeArrowheads="1"/>
          </p:cNvSpPr>
          <p:nvPr/>
        </p:nvSpPr>
        <p:spPr bwMode="auto">
          <a:xfrm>
            <a:off x="2209800" y="609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3" name="Oval 23"/>
          <p:cNvSpPr>
            <a:spLocks noChangeArrowheads="1"/>
          </p:cNvSpPr>
          <p:nvPr/>
        </p:nvSpPr>
        <p:spPr bwMode="auto">
          <a:xfrm>
            <a:off x="3429000" y="1600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4" name="Oval 24"/>
          <p:cNvSpPr>
            <a:spLocks noChangeArrowheads="1"/>
          </p:cNvSpPr>
          <p:nvPr/>
        </p:nvSpPr>
        <p:spPr bwMode="auto">
          <a:xfrm>
            <a:off x="4572000" y="2667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5" name="Oval 25"/>
          <p:cNvSpPr>
            <a:spLocks noChangeArrowheads="1"/>
          </p:cNvSpPr>
          <p:nvPr/>
        </p:nvSpPr>
        <p:spPr bwMode="auto">
          <a:xfrm>
            <a:off x="4724400" y="5562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6" name="Oval 26"/>
          <p:cNvSpPr>
            <a:spLocks noChangeArrowheads="1"/>
          </p:cNvSpPr>
          <p:nvPr/>
        </p:nvSpPr>
        <p:spPr bwMode="auto">
          <a:xfrm>
            <a:off x="6705600" y="3200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7" name="Oval 27"/>
          <p:cNvSpPr>
            <a:spLocks noChangeArrowheads="1"/>
          </p:cNvSpPr>
          <p:nvPr/>
        </p:nvSpPr>
        <p:spPr bwMode="auto">
          <a:xfrm>
            <a:off x="7162800" y="2590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8" name="Oval 28"/>
          <p:cNvSpPr>
            <a:spLocks noChangeArrowheads="1"/>
          </p:cNvSpPr>
          <p:nvPr/>
        </p:nvSpPr>
        <p:spPr bwMode="auto">
          <a:xfrm>
            <a:off x="5638800" y="-1905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09" name="Oval 29"/>
          <p:cNvSpPr>
            <a:spLocks noChangeArrowheads="1"/>
          </p:cNvSpPr>
          <p:nvPr/>
        </p:nvSpPr>
        <p:spPr bwMode="auto">
          <a:xfrm>
            <a:off x="2895600" y="5410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0" name="Oval 30"/>
          <p:cNvSpPr>
            <a:spLocks noChangeArrowheads="1"/>
          </p:cNvSpPr>
          <p:nvPr/>
        </p:nvSpPr>
        <p:spPr bwMode="auto">
          <a:xfrm>
            <a:off x="5562600" y="914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1" name="Oval 31"/>
          <p:cNvSpPr>
            <a:spLocks noChangeArrowheads="1"/>
          </p:cNvSpPr>
          <p:nvPr/>
        </p:nvSpPr>
        <p:spPr bwMode="auto">
          <a:xfrm>
            <a:off x="5105400" y="5105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2" name="Oval 32"/>
          <p:cNvSpPr>
            <a:spLocks noChangeArrowheads="1"/>
          </p:cNvSpPr>
          <p:nvPr/>
        </p:nvSpPr>
        <p:spPr bwMode="auto">
          <a:xfrm>
            <a:off x="4876800" y="1447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3" name="Oval 33"/>
          <p:cNvSpPr>
            <a:spLocks noChangeArrowheads="1"/>
          </p:cNvSpPr>
          <p:nvPr/>
        </p:nvSpPr>
        <p:spPr bwMode="auto">
          <a:xfrm>
            <a:off x="1524000" y="1219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4" name="Oval 34"/>
          <p:cNvSpPr>
            <a:spLocks noChangeArrowheads="1"/>
          </p:cNvSpPr>
          <p:nvPr/>
        </p:nvSpPr>
        <p:spPr bwMode="auto">
          <a:xfrm>
            <a:off x="1295400" y="4267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5" name="Oval 35"/>
          <p:cNvSpPr>
            <a:spLocks noChangeArrowheads="1"/>
          </p:cNvSpPr>
          <p:nvPr/>
        </p:nvSpPr>
        <p:spPr bwMode="auto">
          <a:xfrm>
            <a:off x="2590800" y="381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6" name="Oval 36"/>
          <p:cNvSpPr>
            <a:spLocks noChangeArrowheads="1"/>
          </p:cNvSpPr>
          <p:nvPr/>
        </p:nvSpPr>
        <p:spPr bwMode="auto">
          <a:xfrm>
            <a:off x="3200400" y="381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7" name="Oval 37"/>
          <p:cNvSpPr>
            <a:spLocks noChangeArrowheads="1"/>
          </p:cNvSpPr>
          <p:nvPr/>
        </p:nvSpPr>
        <p:spPr bwMode="auto">
          <a:xfrm>
            <a:off x="5029200" y="66675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8" name="Oval 38"/>
          <p:cNvSpPr>
            <a:spLocks noChangeArrowheads="1"/>
          </p:cNvSpPr>
          <p:nvPr/>
        </p:nvSpPr>
        <p:spPr bwMode="auto">
          <a:xfrm>
            <a:off x="4800600" y="62484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19" name="Oval 39"/>
          <p:cNvSpPr>
            <a:spLocks noChangeArrowheads="1"/>
          </p:cNvSpPr>
          <p:nvPr/>
        </p:nvSpPr>
        <p:spPr bwMode="auto">
          <a:xfrm>
            <a:off x="0" y="4038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0" name="Oval 40"/>
          <p:cNvSpPr>
            <a:spLocks noChangeArrowheads="1"/>
          </p:cNvSpPr>
          <p:nvPr/>
        </p:nvSpPr>
        <p:spPr bwMode="auto">
          <a:xfrm>
            <a:off x="1981200" y="6324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1" name="Oval 41"/>
          <p:cNvSpPr>
            <a:spLocks noChangeArrowheads="1"/>
          </p:cNvSpPr>
          <p:nvPr/>
        </p:nvSpPr>
        <p:spPr bwMode="auto">
          <a:xfrm>
            <a:off x="2895600" y="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2" name="Oval 42"/>
          <p:cNvSpPr>
            <a:spLocks noChangeArrowheads="1"/>
          </p:cNvSpPr>
          <p:nvPr/>
        </p:nvSpPr>
        <p:spPr bwMode="auto">
          <a:xfrm>
            <a:off x="3200400" y="21336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3" name="Oval 43"/>
          <p:cNvSpPr>
            <a:spLocks noChangeArrowheads="1"/>
          </p:cNvSpPr>
          <p:nvPr/>
        </p:nvSpPr>
        <p:spPr bwMode="auto">
          <a:xfrm>
            <a:off x="2438400" y="1905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4" name="Oval 44"/>
          <p:cNvSpPr>
            <a:spLocks noChangeArrowheads="1"/>
          </p:cNvSpPr>
          <p:nvPr/>
        </p:nvSpPr>
        <p:spPr bwMode="auto">
          <a:xfrm>
            <a:off x="6553200" y="2667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5" name="Oval 45"/>
          <p:cNvSpPr>
            <a:spLocks noChangeArrowheads="1"/>
          </p:cNvSpPr>
          <p:nvPr/>
        </p:nvSpPr>
        <p:spPr bwMode="auto">
          <a:xfrm>
            <a:off x="4038600" y="2209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6" name="Oval 46"/>
          <p:cNvSpPr>
            <a:spLocks noChangeArrowheads="1"/>
          </p:cNvSpPr>
          <p:nvPr/>
        </p:nvSpPr>
        <p:spPr bwMode="auto">
          <a:xfrm>
            <a:off x="6324600" y="5257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7" name="Oval 47"/>
          <p:cNvSpPr>
            <a:spLocks noChangeArrowheads="1"/>
          </p:cNvSpPr>
          <p:nvPr/>
        </p:nvSpPr>
        <p:spPr bwMode="auto">
          <a:xfrm>
            <a:off x="5410200" y="42672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8" name="Oval 48"/>
          <p:cNvSpPr>
            <a:spLocks noChangeArrowheads="1"/>
          </p:cNvSpPr>
          <p:nvPr/>
        </p:nvSpPr>
        <p:spPr bwMode="auto">
          <a:xfrm>
            <a:off x="1524000" y="3429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29" name="Oval 49"/>
          <p:cNvSpPr>
            <a:spLocks noChangeArrowheads="1"/>
          </p:cNvSpPr>
          <p:nvPr/>
        </p:nvSpPr>
        <p:spPr bwMode="auto">
          <a:xfrm>
            <a:off x="533400" y="38100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30" name="Oval 50"/>
          <p:cNvSpPr>
            <a:spLocks noChangeArrowheads="1"/>
          </p:cNvSpPr>
          <p:nvPr/>
        </p:nvSpPr>
        <p:spPr bwMode="auto">
          <a:xfrm>
            <a:off x="2438400" y="4876800"/>
            <a:ext cx="457200" cy="381000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5731" name="Freeform 51"/>
          <p:cNvSpPr>
            <a:spLocks/>
          </p:cNvSpPr>
          <p:nvPr/>
        </p:nvSpPr>
        <p:spPr bwMode="auto">
          <a:xfrm rot="-1495228">
            <a:off x="3276600" y="1905000"/>
            <a:ext cx="1735138" cy="2332038"/>
          </a:xfrm>
          <a:custGeom>
            <a:avLst/>
            <a:gdLst>
              <a:gd name="T0" fmla="*/ 2147483647 w 2512"/>
              <a:gd name="T1" fmla="*/ 2147483647 h 2511"/>
              <a:gd name="T2" fmla="*/ 2147483647 w 2512"/>
              <a:gd name="T3" fmla="*/ 2147483647 h 2511"/>
              <a:gd name="T4" fmla="*/ 2147483647 w 2512"/>
              <a:gd name="T5" fmla="*/ 2147483647 h 2511"/>
              <a:gd name="T6" fmla="*/ 2147483647 w 2512"/>
              <a:gd name="T7" fmla="*/ 2147483647 h 2511"/>
              <a:gd name="T8" fmla="*/ 2147483647 w 2512"/>
              <a:gd name="T9" fmla="*/ 2147483647 h 2511"/>
              <a:gd name="T10" fmla="*/ 2147483647 w 2512"/>
              <a:gd name="T11" fmla="*/ 2147483647 h 2511"/>
              <a:gd name="T12" fmla="*/ 2147483647 w 2512"/>
              <a:gd name="T13" fmla="*/ 2147483647 h 2511"/>
              <a:gd name="T14" fmla="*/ 2147483647 w 2512"/>
              <a:gd name="T15" fmla="*/ 2147483647 h 2511"/>
              <a:gd name="T16" fmla="*/ 2147483647 w 2512"/>
              <a:gd name="T17" fmla="*/ 2147483647 h 2511"/>
              <a:gd name="T18" fmla="*/ 2147483647 w 2512"/>
              <a:gd name="T19" fmla="*/ 2147483647 h 2511"/>
              <a:gd name="T20" fmla="*/ 2147483647 w 2512"/>
              <a:gd name="T21" fmla="*/ 2147483647 h 2511"/>
              <a:gd name="T22" fmla="*/ 2147483647 w 2512"/>
              <a:gd name="T23" fmla="*/ 2147483647 h 2511"/>
              <a:gd name="T24" fmla="*/ 2147483647 w 2512"/>
              <a:gd name="T25" fmla="*/ 2147483647 h 2511"/>
              <a:gd name="T26" fmla="*/ 2147483647 w 2512"/>
              <a:gd name="T27" fmla="*/ 2147483647 h 2511"/>
              <a:gd name="T28" fmla="*/ 2147483647 w 2512"/>
              <a:gd name="T29" fmla="*/ 2147483647 h 2511"/>
              <a:gd name="T30" fmla="*/ 2147483647 w 2512"/>
              <a:gd name="T31" fmla="*/ 2147483647 h 2511"/>
              <a:gd name="T32" fmla="*/ 2147483647 w 2512"/>
              <a:gd name="T33" fmla="*/ 2147483647 h 2511"/>
              <a:gd name="T34" fmla="*/ 2147483647 w 2512"/>
              <a:gd name="T35" fmla="*/ 2147483647 h 2511"/>
              <a:gd name="T36" fmla="*/ 2147483647 w 2512"/>
              <a:gd name="T37" fmla="*/ 2147483647 h 2511"/>
              <a:gd name="T38" fmla="*/ 2147483647 w 2512"/>
              <a:gd name="T39" fmla="*/ 2147483647 h 2511"/>
              <a:gd name="T40" fmla="*/ 2147483647 w 2512"/>
              <a:gd name="T41" fmla="*/ 2147483647 h 2511"/>
              <a:gd name="T42" fmla="*/ 2147483647 w 2512"/>
              <a:gd name="T43" fmla="*/ 2147483647 h 2511"/>
              <a:gd name="T44" fmla="*/ 2147483647 w 2512"/>
              <a:gd name="T45" fmla="*/ 2147483647 h 2511"/>
              <a:gd name="T46" fmla="*/ 2147483647 w 2512"/>
              <a:gd name="T47" fmla="*/ 2147483647 h 2511"/>
              <a:gd name="T48" fmla="*/ 2147483647 w 2512"/>
              <a:gd name="T49" fmla="*/ 2147483647 h 2511"/>
              <a:gd name="T50" fmla="*/ 2147483647 w 2512"/>
              <a:gd name="T51" fmla="*/ 2147483647 h 2511"/>
              <a:gd name="T52" fmla="*/ 2147483647 w 2512"/>
              <a:gd name="T53" fmla="*/ 2147483647 h 2511"/>
              <a:gd name="T54" fmla="*/ 2147483647 w 2512"/>
              <a:gd name="T55" fmla="*/ 2147483647 h 2511"/>
              <a:gd name="T56" fmla="*/ 2147483647 w 2512"/>
              <a:gd name="T57" fmla="*/ 2147483647 h 2511"/>
              <a:gd name="T58" fmla="*/ 2147483647 w 2512"/>
              <a:gd name="T59" fmla="*/ 2147483647 h 2511"/>
              <a:gd name="T60" fmla="*/ 2147483647 w 2512"/>
              <a:gd name="T61" fmla="*/ 2147483647 h 2511"/>
              <a:gd name="T62" fmla="*/ 2147483647 w 2512"/>
              <a:gd name="T63" fmla="*/ 2147483647 h 2511"/>
              <a:gd name="T64" fmla="*/ 2147483647 w 2512"/>
              <a:gd name="T65" fmla="*/ 2147483647 h 2511"/>
              <a:gd name="T66" fmla="*/ 2147483647 w 2512"/>
              <a:gd name="T67" fmla="*/ 2147483647 h 2511"/>
              <a:gd name="T68" fmla="*/ 2147483647 w 2512"/>
              <a:gd name="T69" fmla="*/ 2147483647 h 2511"/>
              <a:gd name="T70" fmla="*/ 2147483647 w 2512"/>
              <a:gd name="T71" fmla="*/ 2147483647 h 2511"/>
              <a:gd name="T72" fmla="*/ 2147483647 w 2512"/>
              <a:gd name="T73" fmla="*/ 2147483647 h 2511"/>
              <a:gd name="T74" fmla="*/ 2147483647 w 2512"/>
              <a:gd name="T75" fmla="*/ 2147483647 h 2511"/>
              <a:gd name="T76" fmla="*/ 2147483647 w 2512"/>
              <a:gd name="T77" fmla="*/ 2147483647 h 2511"/>
              <a:gd name="T78" fmla="*/ 2147483647 w 2512"/>
              <a:gd name="T79" fmla="*/ 2147483647 h 25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2"/>
              <a:gd name="T121" fmla="*/ 0 h 2511"/>
              <a:gd name="T122" fmla="*/ 2512 w 2512"/>
              <a:gd name="T123" fmla="*/ 2511 h 251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2" h="2511">
                <a:moveTo>
                  <a:pt x="554" y="100"/>
                </a:moveTo>
                <a:cubicBezTo>
                  <a:pt x="493" y="59"/>
                  <a:pt x="447" y="19"/>
                  <a:pt x="373" y="1"/>
                </a:cubicBezTo>
                <a:cubicBezTo>
                  <a:pt x="279" y="8"/>
                  <a:pt x="285" y="0"/>
                  <a:pt x="225" y="18"/>
                </a:cubicBezTo>
                <a:cubicBezTo>
                  <a:pt x="209" y="23"/>
                  <a:pt x="192" y="29"/>
                  <a:pt x="176" y="34"/>
                </a:cubicBezTo>
                <a:cubicBezTo>
                  <a:pt x="168" y="37"/>
                  <a:pt x="151" y="42"/>
                  <a:pt x="151" y="42"/>
                </a:cubicBezTo>
                <a:cubicBezTo>
                  <a:pt x="119" y="74"/>
                  <a:pt x="100" y="118"/>
                  <a:pt x="69" y="149"/>
                </a:cubicBezTo>
                <a:cubicBezTo>
                  <a:pt x="37" y="181"/>
                  <a:pt x="51" y="164"/>
                  <a:pt x="27" y="199"/>
                </a:cubicBezTo>
                <a:cubicBezTo>
                  <a:pt x="10" y="252"/>
                  <a:pt x="0" y="309"/>
                  <a:pt x="27" y="363"/>
                </a:cubicBezTo>
                <a:cubicBezTo>
                  <a:pt x="46" y="401"/>
                  <a:pt x="84" y="417"/>
                  <a:pt x="118" y="437"/>
                </a:cubicBezTo>
                <a:cubicBezTo>
                  <a:pt x="157" y="460"/>
                  <a:pt x="182" y="481"/>
                  <a:pt x="225" y="495"/>
                </a:cubicBezTo>
                <a:cubicBezTo>
                  <a:pt x="258" y="492"/>
                  <a:pt x="291" y="482"/>
                  <a:pt x="324" y="487"/>
                </a:cubicBezTo>
                <a:cubicBezTo>
                  <a:pt x="334" y="488"/>
                  <a:pt x="336" y="502"/>
                  <a:pt x="340" y="511"/>
                </a:cubicBezTo>
                <a:cubicBezTo>
                  <a:pt x="356" y="544"/>
                  <a:pt x="369" y="583"/>
                  <a:pt x="381" y="618"/>
                </a:cubicBezTo>
                <a:cubicBezTo>
                  <a:pt x="394" y="846"/>
                  <a:pt x="392" y="1073"/>
                  <a:pt x="406" y="1301"/>
                </a:cubicBezTo>
                <a:cubicBezTo>
                  <a:pt x="408" y="1332"/>
                  <a:pt x="416" y="1526"/>
                  <a:pt x="422" y="1573"/>
                </a:cubicBezTo>
                <a:cubicBezTo>
                  <a:pt x="436" y="1691"/>
                  <a:pt x="553" y="1868"/>
                  <a:pt x="636" y="1951"/>
                </a:cubicBezTo>
                <a:cubicBezTo>
                  <a:pt x="651" y="1992"/>
                  <a:pt x="688" y="2027"/>
                  <a:pt x="719" y="2058"/>
                </a:cubicBezTo>
                <a:cubicBezTo>
                  <a:pt x="770" y="2109"/>
                  <a:pt x="813" y="2147"/>
                  <a:pt x="867" y="2190"/>
                </a:cubicBezTo>
                <a:cubicBezTo>
                  <a:pt x="908" y="2223"/>
                  <a:pt x="931" y="2252"/>
                  <a:pt x="982" y="2272"/>
                </a:cubicBezTo>
                <a:cubicBezTo>
                  <a:pt x="1073" y="2346"/>
                  <a:pt x="1167" y="2379"/>
                  <a:pt x="1278" y="2420"/>
                </a:cubicBezTo>
                <a:cubicBezTo>
                  <a:pt x="1287" y="2424"/>
                  <a:pt x="1294" y="2433"/>
                  <a:pt x="1303" y="2437"/>
                </a:cubicBezTo>
                <a:cubicBezTo>
                  <a:pt x="1343" y="2453"/>
                  <a:pt x="1426" y="2478"/>
                  <a:pt x="1426" y="2478"/>
                </a:cubicBezTo>
                <a:cubicBezTo>
                  <a:pt x="1455" y="2506"/>
                  <a:pt x="1494" y="2505"/>
                  <a:pt x="1533" y="2511"/>
                </a:cubicBezTo>
                <a:cubicBezTo>
                  <a:pt x="1602" y="2505"/>
                  <a:pt x="1671" y="2505"/>
                  <a:pt x="1739" y="2494"/>
                </a:cubicBezTo>
                <a:cubicBezTo>
                  <a:pt x="1941" y="2463"/>
                  <a:pt x="1732" y="2487"/>
                  <a:pt x="1813" y="2453"/>
                </a:cubicBezTo>
                <a:cubicBezTo>
                  <a:pt x="1853" y="2436"/>
                  <a:pt x="1895" y="2426"/>
                  <a:pt x="1936" y="2412"/>
                </a:cubicBezTo>
                <a:cubicBezTo>
                  <a:pt x="1985" y="2396"/>
                  <a:pt x="2040" y="2356"/>
                  <a:pt x="2085" y="2330"/>
                </a:cubicBezTo>
                <a:cubicBezTo>
                  <a:pt x="2096" y="2316"/>
                  <a:pt x="2104" y="2300"/>
                  <a:pt x="2117" y="2289"/>
                </a:cubicBezTo>
                <a:cubicBezTo>
                  <a:pt x="2180" y="2233"/>
                  <a:pt x="2100" y="2342"/>
                  <a:pt x="2167" y="2256"/>
                </a:cubicBezTo>
                <a:cubicBezTo>
                  <a:pt x="2236" y="2168"/>
                  <a:pt x="2307" y="2077"/>
                  <a:pt x="2356" y="1976"/>
                </a:cubicBezTo>
                <a:cubicBezTo>
                  <a:pt x="2367" y="1897"/>
                  <a:pt x="2378" y="1929"/>
                  <a:pt x="2389" y="1869"/>
                </a:cubicBezTo>
                <a:cubicBezTo>
                  <a:pt x="2404" y="1787"/>
                  <a:pt x="2414" y="1705"/>
                  <a:pt x="2422" y="1622"/>
                </a:cubicBezTo>
                <a:cubicBezTo>
                  <a:pt x="2418" y="1557"/>
                  <a:pt x="2411" y="1434"/>
                  <a:pt x="2381" y="1367"/>
                </a:cubicBezTo>
                <a:cubicBezTo>
                  <a:pt x="2375" y="1354"/>
                  <a:pt x="2363" y="1346"/>
                  <a:pt x="2356" y="1334"/>
                </a:cubicBezTo>
                <a:cubicBezTo>
                  <a:pt x="2344" y="1313"/>
                  <a:pt x="2334" y="1290"/>
                  <a:pt x="2323" y="1268"/>
                </a:cubicBezTo>
                <a:cubicBezTo>
                  <a:pt x="2319" y="1259"/>
                  <a:pt x="2303" y="1253"/>
                  <a:pt x="2307" y="1244"/>
                </a:cubicBezTo>
                <a:cubicBezTo>
                  <a:pt x="2311" y="1236"/>
                  <a:pt x="2324" y="1248"/>
                  <a:pt x="2331" y="1252"/>
                </a:cubicBezTo>
                <a:cubicBezTo>
                  <a:pt x="2348" y="1262"/>
                  <a:pt x="2363" y="1276"/>
                  <a:pt x="2381" y="1285"/>
                </a:cubicBezTo>
                <a:cubicBezTo>
                  <a:pt x="2423" y="1306"/>
                  <a:pt x="2470" y="1335"/>
                  <a:pt x="2512" y="1351"/>
                </a:cubicBezTo>
                <a:cubicBezTo>
                  <a:pt x="2491" y="1284"/>
                  <a:pt x="2423" y="1216"/>
                  <a:pt x="2364" y="1178"/>
                </a:cubicBezTo>
                <a:cubicBezTo>
                  <a:pt x="2343" y="1145"/>
                  <a:pt x="2320" y="1128"/>
                  <a:pt x="2290" y="1104"/>
                </a:cubicBezTo>
                <a:cubicBezTo>
                  <a:pt x="2233" y="1058"/>
                  <a:pt x="2191" y="993"/>
                  <a:pt x="2134" y="947"/>
                </a:cubicBezTo>
                <a:cubicBezTo>
                  <a:pt x="2096" y="917"/>
                  <a:pt x="2063" y="889"/>
                  <a:pt x="2035" y="849"/>
                </a:cubicBezTo>
                <a:cubicBezTo>
                  <a:pt x="2043" y="971"/>
                  <a:pt x="2047" y="1050"/>
                  <a:pt x="2134" y="1137"/>
                </a:cubicBezTo>
                <a:cubicBezTo>
                  <a:pt x="2140" y="1218"/>
                  <a:pt x="2150" y="1280"/>
                  <a:pt x="2159" y="1359"/>
                </a:cubicBezTo>
                <a:cubicBezTo>
                  <a:pt x="2149" y="1645"/>
                  <a:pt x="2171" y="1537"/>
                  <a:pt x="2134" y="1688"/>
                </a:cubicBezTo>
                <a:cubicBezTo>
                  <a:pt x="2128" y="1712"/>
                  <a:pt x="2085" y="1763"/>
                  <a:pt x="2068" y="1787"/>
                </a:cubicBezTo>
                <a:cubicBezTo>
                  <a:pt x="2034" y="1836"/>
                  <a:pt x="1979" y="1902"/>
                  <a:pt x="1928" y="1935"/>
                </a:cubicBezTo>
                <a:cubicBezTo>
                  <a:pt x="1864" y="1977"/>
                  <a:pt x="1923" y="1926"/>
                  <a:pt x="1871" y="1968"/>
                </a:cubicBezTo>
                <a:cubicBezTo>
                  <a:pt x="1832" y="1999"/>
                  <a:pt x="1787" y="2035"/>
                  <a:pt x="1739" y="2050"/>
                </a:cubicBezTo>
                <a:cubicBezTo>
                  <a:pt x="1681" y="2093"/>
                  <a:pt x="1677" y="2101"/>
                  <a:pt x="1616" y="2116"/>
                </a:cubicBezTo>
                <a:cubicBezTo>
                  <a:pt x="1547" y="2113"/>
                  <a:pt x="1479" y="2113"/>
                  <a:pt x="1410" y="2108"/>
                </a:cubicBezTo>
                <a:cubicBezTo>
                  <a:pt x="1350" y="2104"/>
                  <a:pt x="1289" y="2070"/>
                  <a:pt x="1229" y="2058"/>
                </a:cubicBezTo>
                <a:cubicBezTo>
                  <a:pt x="1221" y="2053"/>
                  <a:pt x="1213" y="2046"/>
                  <a:pt x="1204" y="2042"/>
                </a:cubicBezTo>
                <a:cubicBezTo>
                  <a:pt x="1194" y="2038"/>
                  <a:pt x="1181" y="2039"/>
                  <a:pt x="1171" y="2034"/>
                </a:cubicBezTo>
                <a:cubicBezTo>
                  <a:pt x="1159" y="2028"/>
                  <a:pt x="1149" y="2017"/>
                  <a:pt x="1138" y="2009"/>
                </a:cubicBezTo>
                <a:cubicBezTo>
                  <a:pt x="1090" y="1976"/>
                  <a:pt x="1038" y="1952"/>
                  <a:pt x="990" y="1918"/>
                </a:cubicBezTo>
                <a:cubicBezTo>
                  <a:pt x="949" y="1889"/>
                  <a:pt x="922" y="1851"/>
                  <a:pt x="883" y="1820"/>
                </a:cubicBezTo>
                <a:cubicBezTo>
                  <a:pt x="861" y="1802"/>
                  <a:pt x="871" y="1801"/>
                  <a:pt x="850" y="1778"/>
                </a:cubicBezTo>
                <a:cubicBezTo>
                  <a:pt x="827" y="1752"/>
                  <a:pt x="795" y="1733"/>
                  <a:pt x="776" y="1704"/>
                </a:cubicBezTo>
                <a:cubicBezTo>
                  <a:pt x="765" y="1688"/>
                  <a:pt x="743" y="1655"/>
                  <a:pt x="743" y="1655"/>
                </a:cubicBezTo>
                <a:cubicBezTo>
                  <a:pt x="726" y="1604"/>
                  <a:pt x="710" y="1589"/>
                  <a:pt x="677" y="1548"/>
                </a:cubicBezTo>
                <a:cubicBezTo>
                  <a:pt x="659" y="1526"/>
                  <a:pt x="647" y="1492"/>
                  <a:pt x="636" y="1466"/>
                </a:cubicBezTo>
                <a:cubicBezTo>
                  <a:pt x="614" y="1414"/>
                  <a:pt x="602" y="1363"/>
                  <a:pt x="587" y="1309"/>
                </a:cubicBezTo>
                <a:cubicBezTo>
                  <a:pt x="566" y="1232"/>
                  <a:pt x="540" y="1157"/>
                  <a:pt x="521" y="1079"/>
                </a:cubicBezTo>
                <a:cubicBezTo>
                  <a:pt x="527" y="920"/>
                  <a:pt x="528" y="761"/>
                  <a:pt x="538" y="602"/>
                </a:cubicBezTo>
                <a:cubicBezTo>
                  <a:pt x="544" y="506"/>
                  <a:pt x="523" y="481"/>
                  <a:pt x="579" y="429"/>
                </a:cubicBezTo>
                <a:cubicBezTo>
                  <a:pt x="591" y="391"/>
                  <a:pt x="608" y="401"/>
                  <a:pt x="620" y="363"/>
                </a:cubicBezTo>
                <a:cubicBezTo>
                  <a:pt x="614" y="271"/>
                  <a:pt x="623" y="232"/>
                  <a:pt x="562" y="174"/>
                </a:cubicBezTo>
                <a:cubicBezTo>
                  <a:pt x="538" y="99"/>
                  <a:pt x="447" y="150"/>
                  <a:pt x="389" y="166"/>
                </a:cubicBezTo>
                <a:cubicBezTo>
                  <a:pt x="376" y="204"/>
                  <a:pt x="394" y="204"/>
                  <a:pt x="406" y="240"/>
                </a:cubicBezTo>
                <a:cubicBezTo>
                  <a:pt x="399" y="315"/>
                  <a:pt x="404" y="348"/>
                  <a:pt x="332" y="371"/>
                </a:cubicBezTo>
                <a:cubicBezTo>
                  <a:pt x="302" y="368"/>
                  <a:pt x="271" y="369"/>
                  <a:pt x="241" y="363"/>
                </a:cubicBezTo>
                <a:cubicBezTo>
                  <a:pt x="206" y="356"/>
                  <a:pt x="169" y="292"/>
                  <a:pt x="151" y="264"/>
                </a:cubicBezTo>
                <a:cubicBezTo>
                  <a:pt x="152" y="249"/>
                  <a:pt x="145" y="133"/>
                  <a:pt x="184" y="108"/>
                </a:cubicBezTo>
                <a:cubicBezTo>
                  <a:pt x="189" y="105"/>
                  <a:pt x="257" y="92"/>
                  <a:pt x="258" y="92"/>
                </a:cubicBezTo>
                <a:cubicBezTo>
                  <a:pt x="397" y="106"/>
                  <a:pt x="301" y="81"/>
                  <a:pt x="365" y="141"/>
                </a:cubicBezTo>
                <a:cubicBezTo>
                  <a:pt x="401" y="138"/>
                  <a:pt x="437" y="140"/>
                  <a:pt x="472" y="133"/>
                </a:cubicBezTo>
                <a:cubicBezTo>
                  <a:pt x="482" y="131"/>
                  <a:pt x="487" y="120"/>
                  <a:pt x="496" y="116"/>
                </a:cubicBezTo>
                <a:cubicBezTo>
                  <a:pt x="506" y="111"/>
                  <a:pt x="545" y="102"/>
                  <a:pt x="554" y="100"/>
                </a:cubicBezTo>
                <a:close/>
              </a:path>
            </a:pathLst>
          </a:custGeom>
          <a:gradFill rotWithShape="1">
            <a:gsLst>
              <a:gs pos="0">
                <a:srgbClr val="5F5F5F">
                  <a:alpha val="81000"/>
                </a:srgbClr>
              </a:gs>
              <a:gs pos="100000">
                <a:srgbClr val="FFFFFF">
                  <a:alpha val="73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6707" name="Picture 4" descr="bur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456708" name="WordArt 6"/>
          <p:cNvSpPr>
            <a:spLocks noChangeArrowheads="1" noChangeShapeType="1" noTextEdit="1"/>
          </p:cNvSpPr>
          <p:nvPr/>
        </p:nvSpPr>
        <p:spPr bwMode="auto">
          <a:xfrm>
            <a:off x="1295400" y="1219200"/>
            <a:ext cx="6858000" cy="31813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FF99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Animal</a:t>
            </a:r>
          </a:p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FF99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Seed Dispersal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1000" y="304800"/>
            <a:ext cx="8382000" cy="5821363"/>
          </a:xfrm>
        </p:spPr>
        <p:txBody>
          <a:bodyPr/>
          <a:lstStyle/>
          <a:p>
            <a:r>
              <a:rPr lang="en-US" smtClean="0"/>
              <a:t>Be the first to identify the image beneath the squares.</a:t>
            </a:r>
          </a:p>
          <a:p>
            <a:pPr lvl="1"/>
            <a:r>
              <a:rPr lang="en-US" sz="3200" smtClean="0"/>
              <a:t>Raise you hand if you think you know.  You only get one guess.</a:t>
            </a:r>
          </a:p>
          <a:p>
            <a:endParaRPr lang="en-US" smtClean="0"/>
          </a:p>
        </p:txBody>
      </p:sp>
      <p:pic>
        <p:nvPicPr>
          <p:cNvPr id="457731" name="Picture 4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8600" y="2743200"/>
            <a:ext cx="8610600" cy="3881438"/>
          </a:xfrm>
          <a:noFill/>
        </p:spPr>
      </p:pic>
      <p:sp>
        <p:nvSpPr>
          <p:cNvPr id="1779717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8755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58756" name="Rectangle 5"/>
          <p:cNvSpPr>
            <a:spLocks noChangeArrowheads="1"/>
          </p:cNvSpPr>
          <p:nvPr/>
        </p:nvSpPr>
        <p:spPr bwMode="auto">
          <a:xfrm>
            <a:off x="1828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57" name="Rectangle 6"/>
          <p:cNvSpPr>
            <a:spLocks noChangeArrowheads="1"/>
          </p:cNvSpPr>
          <p:nvPr/>
        </p:nvSpPr>
        <p:spPr bwMode="auto">
          <a:xfrm>
            <a:off x="73152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58" name="Rectangle 7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59" name="Rectangle 8"/>
          <p:cNvSpPr>
            <a:spLocks noChangeArrowheads="1"/>
          </p:cNvSpPr>
          <p:nvPr/>
        </p:nvSpPr>
        <p:spPr bwMode="auto">
          <a:xfrm>
            <a:off x="7315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0" name="Rectangle 9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1" name="Rectangle 10"/>
          <p:cNvSpPr>
            <a:spLocks noChangeArrowheads="1"/>
          </p:cNvSpPr>
          <p:nvPr/>
        </p:nvSpPr>
        <p:spPr bwMode="auto">
          <a:xfrm>
            <a:off x="7315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2" name="Rectangle 11"/>
          <p:cNvSpPr>
            <a:spLocks noChangeArrowheads="1"/>
          </p:cNvSpPr>
          <p:nvPr/>
        </p:nvSpPr>
        <p:spPr bwMode="auto">
          <a:xfrm>
            <a:off x="82296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3" name="Rectangle 12"/>
          <p:cNvSpPr>
            <a:spLocks noChangeArrowheads="1"/>
          </p:cNvSpPr>
          <p:nvPr/>
        </p:nvSpPr>
        <p:spPr bwMode="auto">
          <a:xfrm>
            <a:off x="8229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4" name="Rectangle 13"/>
          <p:cNvSpPr>
            <a:spLocks noChangeArrowheads="1"/>
          </p:cNvSpPr>
          <p:nvPr/>
        </p:nvSpPr>
        <p:spPr bwMode="auto">
          <a:xfrm>
            <a:off x="82296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5" name="Rectangle 14"/>
          <p:cNvSpPr>
            <a:spLocks noChangeArrowheads="1"/>
          </p:cNvSpPr>
          <p:nvPr/>
        </p:nvSpPr>
        <p:spPr bwMode="auto">
          <a:xfrm>
            <a:off x="8229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6" name="Rectangle 15"/>
          <p:cNvSpPr>
            <a:spLocks noChangeArrowheads="1"/>
          </p:cNvSpPr>
          <p:nvPr/>
        </p:nvSpPr>
        <p:spPr bwMode="auto">
          <a:xfrm>
            <a:off x="8229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7" name="Rectangle 16"/>
          <p:cNvSpPr>
            <a:spLocks noChangeArrowheads="1"/>
          </p:cNvSpPr>
          <p:nvPr/>
        </p:nvSpPr>
        <p:spPr bwMode="auto">
          <a:xfrm>
            <a:off x="5486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8" name="Rectangle 17"/>
          <p:cNvSpPr>
            <a:spLocks noChangeArrowheads="1"/>
          </p:cNvSpPr>
          <p:nvPr/>
        </p:nvSpPr>
        <p:spPr bwMode="auto">
          <a:xfrm>
            <a:off x="5486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69" name="Rectangle 18"/>
          <p:cNvSpPr>
            <a:spLocks noChangeArrowheads="1"/>
          </p:cNvSpPr>
          <p:nvPr/>
        </p:nvSpPr>
        <p:spPr bwMode="auto">
          <a:xfrm>
            <a:off x="5486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0" name="Rectangle 19"/>
          <p:cNvSpPr>
            <a:spLocks noChangeArrowheads="1"/>
          </p:cNvSpPr>
          <p:nvPr/>
        </p:nvSpPr>
        <p:spPr bwMode="auto">
          <a:xfrm>
            <a:off x="5486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1" name="Rectangle 20"/>
          <p:cNvSpPr>
            <a:spLocks noChangeArrowheads="1"/>
          </p:cNvSpPr>
          <p:nvPr/>
        </p:nvSpPr>
        <p:spPr bwMode="auto">
          <a:xfrm>
            <a:off x="5486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2" name="Rectangle 21"/>
          <p:cNvSpPr>
            <a:spLocks noChangeArrowheads="1"/>
          </p:cNvSpPr>
          <p:nvPr/>
        </p:nvSpPr>
        <p:spPr bwMode="auto">
          <a:xfrm>
            <a:off x="6400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3" name="Rectangle 22"/>
          <p:cNvSpPr>
            <a:spLocks noChangeArrowheads="1"/>
          </p:cNvSpPr>
          <p:nvPr/>
        </p:nvSpPr>
        <p:spPr bwMode="auto">
          <a:xfrm>
            <a:off x="6400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4" name="Rectangle 23"/>
          <p:cNvSpPr>
            <a:spLocks noChangeArrowheads="1"/>
          </p:cNvSpPr>
          <p:nvPr/>
        </p:nvSpPr>
        <p:spPr bwMode="auto">
          <a:xfrm>
            <a:off x="6400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5" name="Rectangle 24"/>
          <p:cNvSpPr>
            <a:spLocks noChangeArrowheads="1"/>
          </p:cNvSpPr>
          <p:nvPr/>
        </p:nvSpPr>
        <p:spPr bwMode="auto">
          <a:xfrm>
            <a:off x="6400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6" name="Rectangle 25"/>
          <p:cNvSpPr>
            <a:spLocks noChangeArrowheads="1"/>
          </p:cNvSpPr>
          <p:nvPr/>
        </p:nvSpPr>
        <p:spPr bwMode="auto">
          <a:xfrm>
            <a:off x="64008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7" name="Rectangle 26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8" name="Rectangle 27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79" name="Rectangle 28"/>
          <p:cNvSpPr>
            <a:spLocks noChangeArrowheads="1"/>
          </p:cNvSpPr>
          <p:nvPr/>
        </p:nvSpPr>
        <p:spPr bwMode="auto">
          <a:xfrm>
            <a:off x="18288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0" name="Rectangle 29"/>
          <p:cNvSpPr>
            <a:spLocks noChangeArrowheads="1"/>
          </p:cNvSpPr>
          <p:nvPr/>
        </p:nvSpPr>
        <p:spPr bwMode="auto">
          <a:xfrm>
            <a:off x="27432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1" name="Rectangle 30"/>
          <p:cNvSpPr>
            <a:spLocks noChangeArrowheads="1"/>
          </p:cNvSpPr>
          <p:nvPr/>
        </p:nvSpPr>
        <p:spPr bwMode="auto">
          <a:xfrm>
            <a:off x="2743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2" name="Rectangle 31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3" name="Rectangle 32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4" name="Rectangle 33"/>
          <p:cNvSpPr>
            <a:spLocks noChangeArrowheads="1"/>
          </p:cNvSpPr>
          <p:nvPr/>
        </p:nvSpPr>
        <p:spPr bwMode="auto">
          <a:xfrm>
            <a:off x="2743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5" name="Rectangle 34"/>
          <p:cNvSpPr>
            <a:spLocks noChangeArrowheads="1"/>
          </p:cNvSpPr>
          <p:nvPr/>
        </p:nvSpPr>
        <p:spPr bwMode="auto">
          <a:xfrm>
            <a:off x="36576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6" name="Rectangle 35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7" name="Rectangle 36"/>
          <p:cNvSpPr>
            <a:spLocks noChangeArrowheads="1"/>
          </p:cNvSpPr>
          <p:nvPr/>
        </p:nvSpPr>
        <p:spPr bwMode="auto">
          <a:xfrm>
            <a:off x="36576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8" name="Rectangle 37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89" name="Rectangle 38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0" name="Rectangle 39"/>
          <p:cNvSpPr>
            <a:spLocks noChangeArrowheads="1"/>
          </p:cNvSpPr>
          <p:nvPr/>
        </p:nvSpPr>
        <p:spPr bwMode="auto">
          <a:xfrm>
            <a:off x="45720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1" name="Rectangle 40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2" name="Rectangle 41"/>
          <p:cNvSpPr>
            <a:spLocks noChangeArrowheads="1"/>
          </p:cNvSpPr>
          <p:nvPr/>
        </p:nvSpPr>
        <p:spPr bwMode="auto">
          <a:xfrm>
            <a:off x="45720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3" name="Rectangle 42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4" name="Rectangle 43"/>
          <p:cNvSpPr>
            <a:spLocks noChangeArrowheads="1"/>
          </p:cNvSpPr>
          <p:nvPr/>
        </p:nvSpPr>
        <p:spPr bwMode="auto">
          <a:xfrm>
            <a:off x="45720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5" name="Rectangle 44"/>
          <p:cNvSpPr>
            <a:spLocks noChangeArrowheads="1"/>
          </p:cNvSpPr>
          <p:nvPr/>
        </p:nvSpPr>
        <p:spPr bwMode="auto">
          <a:xfrm>
            <a:off x="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6" name="Rectangle 45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7" name="Rectangle 46"/>
          <p:cNvSpPr>
            <a:spLocks noChangeArrowheads="1"/>
          </p:cNvSpPr>
          <p:nvPr/>
        </p:nvSpPr>
        <p:spPr bwMode="auto">
          <a:xfrm>
            <a:off x="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8" name="Rectangle 47"/>
          <p:cNvSpPr>
            <a:spLocks noChangeArrowheads="1"/>
          </p:cNvSpPr>
          <p:nvPr/>
        </p:nvSpPr>
        <p:spPr bwMode="auto">
          <a:xfrm>
            <a:off x="914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799" name="Rectangle 48"/>
          <p:cNvSpPr>
            <a:spLocks noChangeArrowheads="1"/>
          </p:cNvSpPr>
          <p:nvPr/>
        </p:nvSpPr>
        <p:spPr bwMode="auto">
          <a:xfrm>
            <a:off x="1828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0" name="Rectangle 49"/>
          <p:cNvSpPr>
            <a:spLocks noChangeArrowheads="1"/>
          </p:cNvSpPr>
          <p:nvPr/>
        </p:nvSpPr>
        <p:spPr bwMode="auto">
          <a:xfrm>
            <a:off x="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1" name="Rectangle 50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2" name="Rectangle 51"/>
          <p:cNvSpPr>
            <a:spLocks noChangeArrowheads="1"/>
          </p:cNvSpPr>
          <p:nvPr/>
        </p:nvSpPr>
        <p:spPr bwMode="auto">
          <a:xfrm>
            <a:off x="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3" name="Rectangle 52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4" name="Rectangle 53"/>
          <p:cNvSpPr>
            <a:spLocks noChangeArrowheads="1"/>
          </p:cNvSpPr>
          <p:nvPr/>
        </p:nvSpPr>
        <p:spPr bwMode="auto">
          <a:xfrm>
            <a:off x="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8805" name="Rectangle 54"/>
          <p:cNvSpPr>
            <a:spLocks noChangeArrowheads="1"/>
          </p:cNvSpPr>
          <p:nvPr/>
        </p:nvSpPr>
        <p:spPr bwMode="auto">
          <a:xfrm>
            <a:off x="914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1399" name="Freeform 55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0" name="Freeform 56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1" name="Freeform 57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2" name="Freeform 58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3" name="Freeform 59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4" name="Freeform 60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5" name="Freeform 61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6" name="Freeform 62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7" name="Freeform 63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8" name="Freeform 64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09" name="Freeform 65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0" name="Freeform 66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1" name="Freeform 67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2" name="Freeform 68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3" name="Freeform 69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4" name="Freeform 70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5" name="Freeform 71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6" name="Freeform 72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7" name="Freeform 73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8" name="Freeform 74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19" name="Freeform 75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0" name="Freeform 76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1" name="Freeform 77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2" name="Freeform 78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3" name="Freeform 79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4" name="Freeform 80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5" name="Freeform 81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6" name="Freeform 82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7" name="Freeform 83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8" name="Freeform 84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29" name="Freeform 85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30" name="Freeform 86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31" name="Freeform 87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32" name="Freeform 88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33" name="Freeform 89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1434" name="Freeform 90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59779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59780" name="Rectangle 4"/>
          <p:cNvSpPr>
            <a:spLocks noChangeArrowheads="1"/>
          </p:cNvSpPr>
          <p:nvPr/>
        </p:nvSpPr>
        <p:spPr bwMode="auto">
          <a:xfrm>
            <a:off x="1828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1" name="Rectangle 5"/>
          <p:cNvSpPr>
            <a:spLocks noChangeArrowheads="1"/>
          </p:cNvSpPr>
          <p:nvPr/>
        </p:nvSpPr>
        <p:spPr bwMode="auto">
          <a:xfrm>
            <a:off x="73152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2" name="Rectangle 6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3" name="Rectangle 7"/>
          <p:cNvSpPr>
            <a:spLocks noChangeArrowheads="1"/>
          </p:cNvSpPr>
          <p:nvPr/>
        </p:nvSpPr>
        <p:spPr bwMode="auto">
          <a:xfrm>
            <a:off x="7315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4" name="Rectangle 8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5" name="Rectangle 9"/>
          <p:cNvSpPr>
            <a:spLocks noChangeArrowheads="1"/>
          </p:cNvSpPr>
          <p:nvPr/>
        </p:nvSpPr>
        <p:spPr bwMode="auto">
          <a:xfrm>
            <a:off x="7315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6" name="Rectangle 11"/>
          <p:cNvSpPr>
            <a:spLocks noChangeArrowheads="1"/>
          </p:cNvSpPr>
          <p:nvPr/>
        </p:nvSpPr>
        <p:spPr bwMode="auto">
          <a:xfrm>
            <a:off x="8229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7" name="Rectangle 13"/>
          <p:cNvSpPr>
            <a:spLocks noChangeArrowheads="1"/>
          </p:cNvSpPr>
          <p:nvPr/>
        </p:nvSpPr>
        <p:spPr bwMode="auto">
          <a:xfrm>
            <a:off x="8229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8" name="Rectangle 14"/>
          <p:cNvSpPr>
            <a:spLocks noChangeArrowheads="1"/>
          </p:cNvSpPr>
          <p:nvPr/>
        </p:nvSpPr>
        <p:spPr bwMode="auto">
          <a:xfrm>
            <a:off x="8229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89" name="Rectangle 15"/>
          <p:cNvSpPr>
            <a:spLocks noChangeArrowheads="1"/>
          </p:cNvSpPr>
          <p:nvPr/>
        </p:nvSpPr>
        <p:spPr bwMode="auto">
          <a:xfrm>
            <a:off x="5486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0" name="Rectangle 16"/>
          <p:cNvSpPr>
            <a:spLocks noChangeArrowheads="1"/>
          </p:cNvSpPr>
          <p:nvPr/>
        </p:nvSpPr>
        <p:spPr bwMode="auto">
          <a:xfrm>
            <a:off x="5486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1" name="Rectangle 17"/>
          <p:cNvSpPr>
            <a:spLocks noChangeArrowheads="1"/>
          </p:cNvSpPr>
          <p:nvPr/>
        </p:nvSpPr>
        <p:spPr bwMode="auto">
          <a:xfrm>
            <a:off x="5486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2" name="Rectangle 18"/>
          <p:cNvSpPr>
            <a:spLocks noChangeArrowheads="1"/>
          </p:cNvSpPr>
          <p:nvPr/>
        </p:nvSpPr>
        <p:spPr bwMode="auto">
          <a:xfrm>
            <a:off x="5486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3" name="Rectangle 19"/>
          <p:cNvSpPr>
            <a:spLocks noChangeArrowheads="1"/>
          </p:cNvSpPr>
          <p:nvPr/>
        </p:nvSpPr>
        <p:spPr bwMode="auto">
          <a:xfrm>
            <a:off x="5486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4" name="Rectangle 20"/>
          <p:cNvSpPr>
            <a:spLocks noChangeArrowheads="1"/>
          </p:cNvSpPr>
          <p:nvPr/>
        </p:nvSpPr>
        <p:spPr bwMode="auto">
          <a:xfrm>
            <a:off x="6400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5" name="Rectangle 21"/>
          <p:cNvSpPr>
            <a:spLocks noChangeArrowheads="1"/>
          </p:cNvSpPr>
          <p:nvPr/>
        </p:nvSpPr>
        <p:spPr bwMode="auto">
          <a:xfrm>
            <a:off x="6400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6" name="Rectangle 23"/>
          <p:cNvSpPr>
            <a:spLocks noChangeArrowheads="1"/>
          </p:cNvSpPr>
          <p:nvPr/>
        </p:nvSpPr>
        <p:spPr bwMode="auto">
          <a:xfrm>
            <a:off x="6400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7" name="Rectangle 24"/>
          <p:cNvSpPr>
            <a:spLocks noChangeArrowheads="1"/>
          </p:cNvSpPr>
          <p:nvPr/>
        </p:nvSpPr>
        <p:spPr bwMode="auto">
          <a:xfrm>
            <a:off x="64008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8" name="Rectangle 25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799" name="Rectangle 26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0" name="Rectangle 27"/>
          <p:cNvSpPr>
            <a:spLocks noChangeArrowheads="1"/>
          </p:cNvSpPr>
          <p:nvPr/>
        </p:nvSpPr>
        <p:spPr bwMode="auto">
          <a:xfrm>
            <a:off x="18288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1" name="Rectangle 28"/>
          <p:cNvSpPr>
            <a:spLocks noChangeArrowheads="1"/>
          </p:cNvSpPr>
          <p:nvPr/>
        </p:nvSpPr>
        <p:spPr bwMode="auto">
          <a:xfrm>
            <a:off x="27432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2" name="Rectangle 29"/>
          <p:cNvSpPr>
            <a:spLocks noChangeArrowheads="1"/>
          </p:cNvSpPr>
          <p:nvPr/>
        </p:nvSpPr>
        <p:spPr bwMode="auto">
          <a:xfrm>
            <a:off x="2743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3" name="Rectangle 30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4" name="Rectangle 31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5" name="Rectangle 32"/>
          <p:cNvSpPr>
            <a:spLocks noChangeArrowheads="1"/>
          </p:cNvSpPr>
          <p:nvPr/>
        </p:nvSpPr>
        <p:spPr bwMode="auto">
          <a:xfrm>
            <a:off x="2743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6" name="Rectangle 33"/>
          <p:cNvSpPr>
            <a:spLocks noChangeArrowheads="1"/>
          </p:cNvSpPr>
          <p:nvPr/>
        </p:nvSpPr>
        <p:spPr bwMode="auto">
          <a:xfrm>
            <a:off x="36576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7" name="Rectangle 34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8" name="Rectangle 35"/>
          <p:cNvSpPr>
            <a:spLocks noChangeArrowheads="1"/>
          </p:cNvSpPr>
          <p:nvPr/>
        </p:nvSpPr>
        <p:spPr bwMode="auto">
          <a:xfrm>
            <a:off x="36576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09" name="Rectangle 36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0" name="Rectangle 37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1" name="Rectangle 38"/>
          <p:cNvSpPr>
            <a:spLocks noChangeArrowheads="1"/>
          </p:cNvSpPr>
          <p:nvPr/>
        </p:nvSpPr>
        <p:spPr bwMode="auto">
          <a:xfrm>
            <a:off x="45720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2" name="Rectangle 39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3" name="Rectangle 40"/>
          <p:cNvSpPr>
            <a:spLocks noChangeArrowheads="1"/>
          </p:cNvSpPr>
          <p:nvPr/>
        </p:nvSpPr>
        <p:spPr bwMode="auto">
          <a:xfrm>
            <a:off x="45720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4" name="Rectangle 41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5" name="Rectangle 43"/>
          <p:cNvSpPr>
            <a:spLocks noChangeArrowheads="1"/>
          </p:cNvSpPr>
          <p:nvPr/>
        </p:nvSpPr>
        <p:spPr bwMode="auto">
          <a:xfrm>
            <a:off x="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6" name="Rectangle 44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7" name="Rectangle 45"/>
          <p:cNvSpPr>
            <a:spLocks noChangeArrowheads="1"/>
          </p:cNvSpPr>
          <p:nvPr/>
        </p:nvSpPr>
        <p:spPr bwMode="auto">
          <a:xfrm>
            <a:off x="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8" name="Rectangle 46"/>
          <p:cNvSpPr>
            <a:spLocks noChangeArrowheads="1"/>
          </p:cNvSpPr>
          <p:nvPr/>
        </p:nvSpPr>
        <p:spPr bwMode="auto">
          <a:xfrm>
            <a:off x="914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19" name="Rectangle 47"/>
          <p:cNvSpPr>
            <a:spLocks noChangeArrowheads="1"/>
          </p:cNvSpPr>
          <p:nvPr/>
        </p:nvSpPr>
        <p:spPr bwMode="auto">
          <a:xfrm>
            <a:off x="1828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20" name="Rectangle 48"/>
          <p:cNvSpPr>
            <a:spLocks noChangeArrowheads="1"/>
          </p:cNvSpPr>
          <p:nvPr/>
        </p:nvSpPr>
        <p:spPr bwMode="auto">
          <a:xfrm>
            <a:off x="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21" name="Rectangle 49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22" name="Rectangle 51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23" name="Rectangle 52"/>
          <p:cNvSpPr>
            <a:spLocks noChangeArrowheads="1"/>
          </p:cNvSpPr>
          <p:nvPr/>
        </p:nvSpPr>
        <p:spPr bwMode="auto">
          <a:xfrm>
            <a:off x="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9824" name="Rectangle 53"/>
          <p:cNvSpPr>
            <a:spLocks noChangeArrowheads="1"/>
          </p:cNvSpPr>
          <p:nvPr/>
        </p:nvSpPr>
        <p:spPr bwMode="auto">
          <a:xfrm>
            <a:off x="914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3446" name="Freeform 54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47" name="Freeform 55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48" name="Freeform 56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49" name="Freeform 57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0" name="Freeform 58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1" name="Freeform 59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2" name="Freeform 60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3" name="Freeform 61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4" name="Freeform 62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5" name="Freeform 63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6" name="Freeform 64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7" name="Freeform 65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8" name="Freeform 66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59" name="Freeform 67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0" name="Freeform 68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1" name="Freeform 69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2" name="Freeform 70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3" name="Freeform 71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4" name="Freeform 72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5" name="Freeform 73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6" name="Freeform 74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7" name="Freeform 75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8" name="Freeform 76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69" name="Freeform 77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0" name="Freeform 78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1" name="Freeform 79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2" name="Freeform 80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3" name="Freeform 81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4" name="Freeform 82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5" name="Freeform 83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6" name="Freeform 84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7" name="Freeform 85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8" name="Freeform 86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79" name="Freeform 87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80" name="Freeform 88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3481" name="Freeform 89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0803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60804" name="Rectangle 5"/>
          <p:cNvSpPr>
            <a:spLocks noChangeArrowheads="1"/>
          </p:cNvSpPr>
          <p:nvPr/>
        </p:nvSpPr>
        <p:spPr bwMode="auto">
          <a:xfrm>
            <a:off x="73152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05" name="Rectangle 6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06" name="Rectangle 7"/>
          <p:cNvSpPr>
            <a:spLocks noChangeArrowheads="1"/>
          </p:cNvSpPr>
          <p:nvPr/>
        </p:nvSpPr>
        <p:spPr bwMode="auto">
          <a:xfrm>
            <a:off x="7315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07" name="Rectangle 8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08" name="Rectangle 9"/>
          <p:cNvSpPr>
            <a:spLocks noChangeArrowheads="1"/>
          </p:cNvSpPr>
          <p:nvPr/>
        </p:nvSpPr>
        <p:spPr bwMode="auto">
          <a:xfrm>
            <a:off x="7315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09" name="Rectangle 10"/>
          <p:cNvSpPr>
            <a:spLocks noChangeArrowheads="1"/>
          </p:cNvSpPr>
          <p:nvPr/>
        </p:nvSpPr>
        <p:spPr bwMode="auto">
          <a:xfrm>
            <a:off x="8229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0" name="Rectangle 11"/>
          <p:cNvSpPr>
            <a:spLocks noChangeArrowheads="1"/>
          </p:cNvSpPr>
          <p:nvPr/>
        </p:nvSpPr>
        <p:spPr bwMode="auto">
          <a:xfrm>
            <a:off x="8229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1" name="Rectangle 12"/>
          <p:cNvSpPr>
            <a:spLocks noChangeArrowheads="1"/>
          </p:cNvSpPr>
          <p:nvPr/>
        </p:nvSpPr>
        <p:spPr bwMode="auto">
          <a:xfrm>
            <a:off x="8229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2" name="Rectangle 13"/>
          <p:cNvSpPr>
            <a:spLocks noChangeArrowheads="1"/>
          </p:cNvSpPr>
          <p:nvPr/>
        </p:nvSpPr>
        <p:spPr bwMode="auto">
          <a:xfrm>
            <a:off x="5486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3" name="Rectangle 14"/>
          <p:cNvSpPr>
            <a:spLocks noChangeArrowheads="1"/>
          </p:cNvSpPr>
          <p:nvPr/>
        </p:nvSpPr>
        <p:spPr bwMode="auto">
          <a:xfrm>
            <a:off x="5486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4" name="Rectangle 15"/>
          <p:cNvSpPr>
            <a:spLocks noChangeArrowheads="1"/>
          </p:cNvSpPr>
          <p:nvPr/>
        </p:nvSpPr>
        <p:spPr bwMode="auto">
          <a:xfrm>
            <a:off x="5486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5" name="Rectangle 16"/>
          <p:cNvSpPr>
            <a:spLocks noChangeArrowheads="1"/>
          </p:cNvSpPr>
          <p:nvPr/>
        </p:nvSpPr>
        <p:spPr bwMode="auto">
          <a:xfrm>
            <a:off x="5486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6" name="Rectangle 17"/>
          <p:cNvSpPr>
            <a:spLocks noChangeArrowheads="1"/>
          </p:cNvSpPr>
          <p:nvPr/>
        </p:nvSpPr>
        <p:spPr bwMode="auto">
          <a:xfrm>
            <a:off x="5486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7" name="Rectangle 18"/>
          <p:cNvSpPr>
            <a:spLocks noChangeArrowheads="1"/>
          </p:cNvSpPr>
          <p:nvPr/>
        </p:nvSpPr>
        <p:spPr bwMode="auto">
          <a:xfrm>
            <a:off x="6400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8" name="Rectangle 19"/>
          <p:cNvSpPr>
            <a:spLocks noChangeArrowheads="1"/>
          </p:cNvSpPr>
          <p:nvPr/>
        </p:nvSpPr>
        <p:spPr bwMode="auto">
          <a:xfrm>
            <a:off x="6400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19" name="Rectangle 20"/>
          <p:cNvSpPr>
            <a:spLocks noChangeArrowheads="1"/>
          </p:cNvSpPr>
          <p:nvPr/>
        </p:nvSpPr>
        <p:spPr bwMode="auto">
          <a:xfrm>
            <a:off x="6400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0" name="Rectangle 22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1" name="Rectangle 23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2" name="Rectangle 24"/>
          <p:cNvSpPr>
            <a:spLocks noChangeArrowheads="1"/>
          </p:cNvSpPr>
          <p:nvPr/>
        </p:nvSpPr>
        <p:spPr bwMode="auto">
          <a:xfrm>
            <a:off x="18288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3" name="Rectangle 26"/>
          <p:cNvSpPr>
            <a:spLocks noChangeArrowheads="1"/>
          </p:cNvSpPr>
          <p:nvPr/>
        </p:nvSpPr>
        <p:spPr bwMode="auto">
          <a:xfrm>
            <a:off x="2743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4" name="Rectangle 27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5" name="Rectangle 28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6" name="Rectangle 29"/>
          <p:cNvSpPr>
            <a:spLocks noChangeArrowheads="1"/>
          </p:cNvSpPr>
          <p:nvPr/>
        </p:nvSpPr>
        <p:spPr bwMode="auto">
          <a:xfrm>
            <a:off x="2743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7" name="Rectangle 30"/>
          <p:cNvSpPr>
            <a:spLocks noChangeArrowheads="1"/>
          </p:cNvSpPr>
          <p:nvPr/>
        </p:nvSpPr>
        <p:spPr bwMode="auto">
          <a:xfrm>
            <a:off x="36576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8" name="Rectangle 31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29" name="Rectangle 33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0" name="Rectangle 34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1" name="Rectangle 35"/>
          <p:cNvSpPr>
            <a:spLocks noChangeArrowheads="1"/>
          </p:cNvSpPr>
          <p:nvPr/>
        </p:nvSpPr>
        <p:spPr bwMode="auto">
          <a:xfrm>
            <a:off x="45720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2" name="Rectangle 36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3" name="Rectangle 37"/>
          <p:cNvSpPr>
            <a:spLocks noChangeArrowheads="1"/>
          </p:cNvSpPr>
          <p:nvPr/>
        </p:nvSpPr>
        <p:spPr bwMode="auto">
          <a:xfrm>
            <a:off x="45720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4" name="Rectangle 38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5" name="Rectangle 39"/>
          <p:cNvSpPr>
            <a:spLocks noChangeArrowheads="1"/>
          </p:cNvSpPr>
          <p:nvPr/>
        </p:nvSpPr>
        <p:spPr bwMode="auto">
          <a:xfrm>
            <a:off x="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6" name="Rectangle 40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7" name="Rectangle 41"/>
          <p:cNvSpPr>
            <a:spLocks noChangeArrowheads="1"/>
          </p:cNvSpPr>
          <p:nvPr/>
        </p:nvSpPr>
        <p:spPr bwMode="auto">
          <a:xfrm>
            <a:off x="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8" name="Rectangle 43"/>
          <p:cNvSpPr>
            <a:spLocks noChangeArrowheads="1"/>
          </p:cNvSpPr>
          <p:nvPr/>
        </p:nvSpPr>
        <p:spPr bwMode="auto">
          <a:xfrm>
            <a:off x="1828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39" name="Rectangle 44"/>
          <p:cNvSpPr>
            <a:spLocks noChangeArrowheads="1"/>
          </p:cNvSpPr>
          <p:nvPr/>
        </p:nvSpPr>
        <p:spPr bwMode="auto">
          <a:xfrm>
            <a:off x="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40" name="Rectangle 45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41" name="Rectangle 46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42" name="Rectangle 48"/>
          <p:cNvSpPr>
            <a:spLocks noChangeArrowheads="1"/>
          </p:cNvSpPr>
          <p:nvPr/>
        </p:nvSpPr>
        <p:spPr bwMode="auto">
          <a:xfrm>
            <a:off x="914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65" name="Freeform 49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66" name="Freeform 50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67" name="Freeform 51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68" name="Freeform 52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69" name="Freeform 53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0" name="Freeform 54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1" name="Freeform 55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2" name="Freeform 56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3" name="Freeform 57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4" name="Freeform 58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5" name="Freeform 59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6" name="Freeform 60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7" name="Freeform 61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8" name="Freeform 62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79" name="Freeform 63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0" name="Freeform 64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1" name="Freeform 65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2" name="Freeform 66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3" name="Freeform 67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4" name="Freeform 68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5" name="Freeform 69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6" name="Freeform 70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7" name="Freeform 71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8" name="Freeform 72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89" name="Freeform 73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0" name="Freeform 74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1" name="Freeform 75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2" name="Freeform 76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3" name="Freeform 77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4" name="Freeform 78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5" name="Freeform 79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6" name="Freeform 80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7" name="Freeform 81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8" name="Freeform 82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499" name="Freeform 83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4500" name="Freeform 84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1827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61828" name="Rectangle 5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29" name="Rectangle 7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0" name="Rectangle 9"/>
          <p:cNvSpPr>
            <a:spLocks noChangeArrowheads="1"/>
          </p:cNvSpPr>
          <p:nvPr/>
        </p:nvSpPr>
        <p:spPr bwMode="auto">
          <a:xfrm>
            <a:off x="8229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1" name="Rectangle 12"/>
          <p:cNvSpPr>
            <a:spLocks noChangeArrowheads="1"/>
          </p:cNvSpPr>
          <p:nvPr/>
        </p:nvSpPr>
        <p:spPr bwMode="auto">
          <a:xfrm>
            <a:off x="5486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2" name="Rectangle 13"/>
          <p:cNvSpPr>
            <a:spLocks noChangeArrowheads="1"/>
          </p:cNvSpPr>
          <p:nvPr/>
        </p:nvSpPr>
        <p:spPr bwMode="auto">
          <a:xfrm>
            <a:off x="5486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3" name="Rectangle 14"/>
          <p:cNvSpPr>
            <a:spLocks noChangeArrowheads="1"/>
          </p:cNvSpPr>
          <p:nvPr/>
        </p:nvSpPr>
        <p:spPr bwMode="auto">
          <a:xfrm>
            <a:off x="5486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4" name="Rectangle 15"/>
          <p:cNvSpPr>
            <a:spLocks noChangeArrowheads="1"/>
          </p:cNvSpPr>
          <p:nvPr/>
        </p:nvSpPr>
        <p:spPr bwMode="auto">
          <a:xfrm>
            <a:off x="5486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5" name="Rectangle 16"/>
          <p:cNvSpPr>
            <a:spLocks noChangeArrowheads="1"/>
          </p:cNvSpPr>
          <p:nvPr/>
        </p:nvSpPr>
        <p:spPr bwMode="auto">
          <a:xfrm>
            <a:off x="54864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6" name="Rectangle 17"/>
          <p:cNvSpPr>
            <a:spLocks noChangeArrowheads="1"/>
          </p:cNvSpPr>
          <p:nvPr/>
        </p:nvSpPr>
        <p:spPr bwMode="auto">
          <a:xfrm>
            <a:off x="6400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7" name="Rectangle 18"/>
          <p:cNvSpPr>
            <a:spLocks noChangeArrowheads="1"/>
          </p:cNvSpPr>
          <p:nvPr/>
        </p:nvSpPr>
        <p:spPr bwMode="auto">
          <a:xfrm>
            <a:off x="6400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8" name="Rectangle 20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39" name="Rectangle 21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0" name="Rectangle 23"/>
          <p:cNvSpPr>
            <a:spLocks noChangeArrowheads="1"/>
          </p:cNvSpPr>
          <p:nvPr/>
        </p:nvSpPr>
        <p:spPr bwMode="auto">
          <a:xfrm>
            <a:off x="2743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1" name="Rectangle 24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2" name="Rectangle 25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3" name="Rectangle 26"/>
          <p:cNvSpPr>
            <a:spLocks noChangeArrowheads="1"/>
          </p:cNvSpPr>
          <p:nvPr/>
        </p:nvSpPr>
        <p:spPr bwMode="auto">
          <a:xfrm>
            <a:off x="27432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4" name="Rectangle 27"/>
          <p:cNvSpPr>
            <a:spLocks noChangeArrowheads="1"/>
          </p:cNvSpPr>
          <p:nvPr/>
        </p:nvSpPr>
        <p:spPr bwMode="auto">
          <a:xfrm>
            <a:off x="36576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5" name="Rectangle 28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6" name="Rectangle 29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7" name="Rectangle 30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8" name="Rectangle 31"/>
          <p:cNvSpPr>
            <a:spLocks noChangeArrowheads="1"/>
          </p:cNvSpPr>
          <p:nvPr/>
        </p:nvSpPr>
        <p:spPr bwMode="auto">
          <a:xfrm>
            <a:off x="45720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49" name="Rectangle 32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0" name="Rectangle 33"/>
          <p:cNvSpPr>
            <a:spLocks noChangeArrowheads="1"/>
          </p:cNvSpPr>
          <p:nvPr/>
        </p:nvSpPr>
        <p:spPr bwMode="auto">
          <a:xfrm>
            <a:off x="45720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1" name="Rectangle 34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2" name="Rectangle 36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3" name="Rectangle 37"/>
          <p:cNvSpPr>
            <a:spLocks noChangeArrowheads="1"/>
          </p:cNvSpPr>
          <p:nvPr/>
        </p:nvSpPr>
        <p:spPr bwMode="auto">
          <a:xfrm>
            <a:off x="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4" name="Rectangle 38"/>
          <p:cNvSpPr>
            <a:spLocks noChangeArrowheads="1"/>
          </p:cNvSpPr>
          <p:nvPr/>
        </p:nvSpPr>
        <p:spPr bwMode="auto">
          <a:xfrm>
            <a:off x="1828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5" name="Rectangle 39"/>
          <p:cNvSpPr>
            <a:spLocks noChangeArrowheads="1"/>
          </p:cNvSpPr>
          <p:nvPr/>
        </p:nvSpPr>
        <p:spPr bwMode="auto">
          <a:xfrm>
            <a:off x="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6" name="Rectangle 40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857" name="Rectangle 41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5483" name="Freeform 43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4" name="Freeform 44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5" name="Freeform 45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6" name="Freeform 46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7" name="Freeform 47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8" name="Freeform 48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89" name="Freeform 49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0" name="Freeform 50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1" name="Freeform 51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2" name="Freeform 52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3" name="Freeform 53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4" name="Freeform 54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5" name="Freeform 55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6" name="Freeform 56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7" name="Freeform 57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8" name="Freeform 58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499" name="Freeform 59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0" name="Freeform 60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1" name="Freeform 61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2" name="Freeform 62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3" name="Freeform 63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4" name="Freeform 64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5" name="Freeform 65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6" name="Freeform 66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7" name="Freeform 67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8" name="Freeform 68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09" name="Freeform 69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0" name="Freeform 70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1" name="Freeform 71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2" name="Freeform 72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3" name="Freeform 73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4" name="Freeform 74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5" name="Freeform 75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6" name="Freeform 76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7" name="Freeform 77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5518" name="Freeform 78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2851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62852" name="Rectangle 4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3" name="Rectangle 5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4" name="Rectangle 6"/>
          <p:cNvSpPr>
            <a:spLocks noChangeArrowheads="1"/>
          </p:cNvSpPr>
          <p:nvPr/>
        </p:nvSpPr>
        <p:spPr bwMode="auto">
          <a:xfrm>
            <a:off x="8229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5" name="Rectangle 7"/>
          <p:cNvSpPr>
            <a:spLocks noChangeArrowheads="1"/>
          </p:cNvSpPr>
          <p:nvPr/>
        </p:nvSpPr>
        <p:spPr bwMode="auto">
          <a:xfrm>
            <a:off x="54864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6" name="Rectangle 9"/>
          <p:cNvSpPr>
            <a:spLocks noChangeArrowheads="1"/>
          </p:cNvSpPr>
          <p:nvPr/>
        </p:nvSpPr>
        <p:spPr bwMode="auto">
          <a:xfrm>
            <a:off x="5486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7" name="Rectangle 12"/>
          <p:cNvSpPr>
            <a:spLocks noChangeArrowheads="1"/>
          </p:cNvSpPr>
          <p:nvPr/>
        </p:nvSpPr>
        <p:spPr bwMode="auto">
          <a:xfrm>
            <a:off x="6400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8" name="Rectangle 13"/>
          <p:cNvSpPr>
            <a:spLocks noChangeArrowheads="1"/>
          </p:cNvSpPr>
          <p:nvPr/>
        </p:nvSpPr>
        <p:spPr bwMode="auto">
          <a:xfrm>
            <a:off x="64008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59" name="Rectangle 14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0" name="Rectangle 15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1" name="Rectangle 16"/>
          <p:cNvSpPr>
            <a:spLocks noChangeArrowheads="1"/>
          </p:cNvSpPr>
          <p:nvPr/>
        </p:nvSpPr>
        <p:spPr bwMode="auto">
          <a:xfrm>
            <a:off x="2743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2" name="Rectangle 17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3" name="Rectangle 18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4" name="Rectangle 21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5" name="Rectangle 22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6" name="Rectangle 23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7" name="Rectangle 25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8" name="Rectangle 27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69" name="Rectangle 28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70" name="Rectangle 30"/>
          <p:cNvSpPr>
            <a:spLocks noChangeArrowheads="1"/>
          </p:cNvSpPr>
          <p:nvPr/>
        </p:nvSpPr>
        <p:spPr bwMode="auto">
          <a:xfrm>
            <a:off x="1828800" y="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71" name="Rectangle 32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2872" name="Rectangle 33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6498" name="Freeform 34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499" name="Freeform 35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0" name="Freeform 36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1" name="Freeform 37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2" name="Freeform 38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3" name="Freeform 39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4" name="Freeform 40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5" name="Freeform 41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6" name="Freeform 42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7" name="Freeform 43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8" name="Freeform 44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09" name="Freeform 45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0" name="Freeform 46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1" name="Freeform 47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2" name="Freeform 48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3" name="Freeform 49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4" name="Freeform 50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5" name="Freeform 51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6" name="Freeform 52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7" name="Freeform 53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8" name="Freeform 54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19" name="Freeform 55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0" name="Freeform 56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1" name="Freeform 57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2" name="Freeform 58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3" name="Freeform 59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4" name="Freeform 60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5" name="Freeform 61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6" name="Freeform 62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7" name="Freeform 63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8" name="Freeform 64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29" name="Freeform 65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30" name="Freeform 66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31" name="Freeform 67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32" name="Freeform 68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6533" name="Freeform 69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3875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63876" name="Rectangle 4"/>
          <p:cNvSpPr>
            <a:spLocks noChangeArrowheads="1"/>
          </p:cNvSpPr>
          <p:nvPr/>
        </p:nvSpPr>
        <p:spPr bwMode="auto">
          <a:xfrm>
            <a:off x="73152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77" name="Rectangle 5"/>
          <p:cNvSpPr>
            <a:spLocks noChangeArrowheads="1"/>
          </p:cNvSpPr>
          <p:nvPr/>
        </p:nvSpPr>
        <p:spPr bwMode="auto">
          <a:xfrm>
            <a:off x="7315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78" name="Rectangle 11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79" name="Rectangle 12"/>
          <p:cNvSpPr>
            <a:spLocks noChangeArrowheads="1"/>
          </p:cNvSpPr>
          <p:nvPr/>
        </p:nvSpPr>
        <p:spPr bwMode="auto">
          <a:xfrm>
            <a:off x="18288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0" name="Rectangle 14"/>
          <p:cNvSpPr>
            <a:spLocks noChangeArrowheads="1"/>
          </p:cNvSpPr>
          <p:nvPr/>
        </p:nvSpPr>
        <p:spPr bwMode="auto">
          <a:xfrm>
            <a:off x="27432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1" name="Rectangle 15"/>
          <p:cNvSpPr>
            <a:spLocks noChangeArrowheads="1"/>
          </p:cNvSpPr>
          <p:nvPr/>
        </p:nvSpPr>
        <p:spPr bwMode="auto">
          <a:xfrm>
            <a:off x="27432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2" name="Rectangle 16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3" name="Rectangle 17"/>
          <p:cNvSpPr>
            <a:spLocks noChangeArrowheads="1"/>
          </p:cNvSpPr>
          <p:nvPr/>
        </p:nvSpPr>
        <p:spPr bwMode="auto">
          <a:xfrm>
            <a:off x="36576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4" name="Rectangle 18"/>
          <p:cNvSpPr>
            <a:spLocks noChangeArrowheads="1"/>
          </p:cNvSpPr>
          <p:nvPr/>
        </p:nvSpPr>
        <p:spPr bwMode="auto">
          <a:xfrm>
            <a:off x="3657600" y="54864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5" name="Rectangle 19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6" name="Rectangle 20"/>
          <p:cNvSpPr>
            <a:spLocks noChangeArrowheads="1"/>
          </p:cNvSpPr>
          <p:nvPr/>
        </p:nvSpPr>
        <p:spPr bwMode="auto">
          <a:xfrm>
            <a:off x="45720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7" name="Rectangle 21"/>
          <p:cNvSpPr>
            <a:spLocks noChangeArrowheads="1"/>
          </p:cNvSpPr>
          <p:nvPr/>
        </p:nvSpPr>
        <p:spPr bwMode="auto">
          <a:xfrm>
            <a:off x="914400" y="41148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8" name="Rectangle 23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3889" name="Rectangle 24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7513" name="Freeform 25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4" name="Freeform 26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5" name="Freeform 27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6" name="Freeform 28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7" name="Freeform 29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8" name="Freeform 30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19" name="Freeform 31"/>
          <p:cNvSpPr>
            <a:spLocks/>
          </p:cNvSpPr>
          <p:nvPr/>
        </p:nvSpPr>
        <p:spPr bwMode="auto">
          <a:xfrm rot="3758411">
            <a:off x="6474618" y="3278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0" name="Freeform 32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1" name="Freeform 33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2" name="Freeform 34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3" name="Freeform 35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4" name="Freeform 36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5" name="Freeform 37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6" name="Freeform 38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7" name="Freeform 39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8" name="Freeform 40"/>
          <p:cNvSpPr>
            <a:spLocks/>
          </p:cNvSpPr>
          <p:nvPr/>
        </p:nvSpPr>
        <p:spPr bwMode="auto">
          <a:xfrm rot="2064549">
            <a:off x="71628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29" name="Freeform 41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0" name="Freeform 42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1" name="Freeform 43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2" name="Freeform 44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3" name="Freeform 45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4" name="Freeform 46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5" name="Freeform 47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6" name="Freeform 48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7" name="Freeform 49"/>
          <p:cNvSpPr>
            <a:spLocks/>
          </p:cNvSpPr>
          <p:nvPr/>
        </p:nvSpPr>
        <p:spPr bwMode="auto">
          <a:xfrm rot="2064549">
            <a:off x="28956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8" name="Freeform 50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39" name="Freeform 51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0" name="Freeform 52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1" name="Freeform 53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2" name="Freeform 54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3" name="Freeform 55"/>
          <p:cNvSpPr>
            <a:spLocks/>
          </p:cNvSpPr>
          <p:nvPr/>
        </p:nvSpPr>
        <p:spPr bwMode="auto">
          <a:xfrm rot="2064549">
            <a:off x="37338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4" name="Freeform 56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5" name="Freeform 57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6" name="Freeform 58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7" name="Freeform 59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7548" name="Freeform 60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4899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64900" name="Rectangle 6"/>
          <p:cNvSpPr>
            <a:spLocks noChangeArrowheads="1"/>
          </p:cNvSpPr>
          <p:nvPr/>
        </p:nvSpPr>
        <p:spPr bwMode="auto">
          <a:xfrm>
            <a:off x="18288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4901" name="Rectangle 10"/>
          <p:cNvSpPr>
            <a:spLocks noChangeArrowheads="1"/>
          </p:cNvSpPr>
          <p:nvPr/>
        </p:nvSpPr>
        <p:spPr bwMode="auto">
          <a:xfrm>
            <a:off x="36576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4902" name="Rectangle 13"/>
          <p:cNvSpPr>
            <a:spLocks noChangeArrowheads="1"/>
          </p:cNvSpPr>
          <p:nvPr/>
        </p:nvSpPr>
        <p:spPr bwMode="auto">
          <a:xfrm>
            <a:off x="45720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4903" name="Rectangle 16"/>
          <p:cNvSpPr>
            <a:spLocks noChangeArrowheads="1"/>
          </p:cNvSpPr>
          <p:nvPr/>
        </p:nvSpPr>
        <p:spPr bwMode="auto">
          <a:xfrm>
            <a:off x="914400" y="13716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4904" name="Rectangle 17"/>
          <p:cNvSpPr>
            <a:spLocks noChangeArrowheads="1"/>
          </p:cNvSpPr>
          <p:nvPr/>
        </p:nvSpPr>
        <p:spPr bwMode="auto">
          <a:xfrm>
            <a:off x="914400" y="2743200"/>
            <a:ext cx="914400" cy="1371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8530" name="Freeform 18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1" name="Freeform 19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2" name="Freeform 20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3" name="Freeform 21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4" name="Freeform 22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5" name="Freeform 23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7" name="Freeform 25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8" name="Freeform 26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39" name="Freeform 27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0" name="Freeform 28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1" name="Freeform 29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2" name="Freeform 30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3" name="Freeform 31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4" name="Freeform 32"/>
          <p:cNvSpPr>
            <a:spLocks/>
          </p:cNvSpPr>
          <p:nvPr/>
        </p:nvSpPr>
        <p:spPr bwMode="auto">
          <a:xfrm rot="2064549">
            <a:off x="1219200" y="2209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6" name="Freeform 34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7" name="Freeform 35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8" name="Freeform 36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49" name="Freeform 37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0" name="Freeform 38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1" name="Freeform 39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2" name="Freeform 40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3" name="Freeform 41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5" name="Freeform 43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6" name="Freeform 44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7" name="Freeform 45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8" name="Freeform 46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59" name="Freeform 47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61" name="Freeform 49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62" name="Freeform 50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63" name="Freeform 51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64" name="Freeform 52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8565" name="Freeform 53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228600"/>
            <a:ext cx="8686800" cy="5897563"/>
          </a:xfrm>
        </p:spPr>
        <p:txBody>
          <a:bodyPr/>
          <a:lstStyle/>
          <a:p>
            <a:pPr eaLnBrk="1" hangingPunct="1"/>
            <a:r>
              <a:rPr lang="en-US" dirty="0" smtClean="0"/>
              <a:t>Answer! By getting the seeds far away from mother</a:t>
            </a:r>
            <a:r>
              <a:rPr lang="en-US" dirty="0" smtClean="0"/>
              <a:t>…</a:t>
            </a:r>
          </a:p>
          <a:p>
            <a:pPr lvl="1" eaLnBrk="1" hangingPunct="1"/>
            <a:r>
              <a:rPr lang="en-US" dirty="0">
                <a:solidFill>
                  <a:srgbClr val="66FFCC"/>
                </a:solidFill>
              </a:rPr>
              <a:t>Competition between the parent plant and the offspring for food and water is reduced.</a:t>
            </a:r>
          </a:p>
          <a:p>
            <a:pPr lvl="1" eaLnBrk="1" hangingPunct="1"/>
            <a:r>
              <a:rPr lang="en-US" dirty="0">
                <a:solidFill>
                  <a:srgbClr val="FF9900"/>
                </a:solidFill>
              </a:rPr>
              <a:t>It reduces overcrowding</a:t>
            </a:r>
            <a:r>
              <a:rPr lang="en-US" dirty="0"/>
              <a:t>.</a:t>
            </a:r>
            <a:r>
              <a:rPr lang="en-US" dirty="0">
                <a:solidFill>
                  <a:srgbClr val="FFFF00"/>
                </a:solidFill>
              </a:rPr>
              <a:t> </a:t>
            </a:r>
          </a:p>
          <a:p>
            <a:pPr lvl="1" eaLnBrk="1" hangingPunct="1"/>
            <a:r>
              <a:rPr lang="en-US" dirty="0">
                <a:solidFill>
                  <a:srgbClr val="FF66FF"/>
                </a:solidFill>
              </a:rPr>
              <a:t>It provides opportunities to spread the plant to new localities. </a:t>
            </a:r>
          </a:p>
          <a:p>
            <a:pPr eaLnBrk="1" hangingPunct="1"/>
            <a:endParaRPr lang="en-US" dirty="0" smtClean="0"/>
          </a:p>
          <a:p>
            <a:pPr eaLnBrk="1" hangingPunct="1">
              <a:buFontTx/>
              <a:buNone/>
            </a:pPr>
            <a:endParaRPr lang="en-US" dirty="0" smtClean="0">
              <a:solidFill>
                <a:srgbClr val="FF66FF"/>
              </a:solidFill>
            </a:endParaRPr>
          </a:p>
        </p:txBody>
      </p:sp>
      <p:pic>
        <p:nvPicPr>
          <p:cNvPr id="104451" name="Picture 5" descr="tomato_seedling_l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733800"/>
            <a:ext cx="8610600" cy="28384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2310" name="Rectangle 6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44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44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44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4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4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4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44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44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44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5923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49545" name="Freeform 9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46" name="Freeform 10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47" name="Freeform 11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48" name="Freeform 12"/>
          <p:cNvSpPr>
            <a:spLocks/>
          </p:cNvSpPr>
          <p:nvPr/>
        </p:nvSpPr>
        <p:spPr bwMode="auto">
          <a:xfrm>
            <a:off x="6019800" y="4343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49" name="Freeform 13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0" name="Freeform 14"/>
          <p:cNvSpPr>
            <a:spLocks/>
          </p:cNvSpPr>
          <p:nvPr/>
        </p:nvSpPr>
        <p:spPr bwMode="auto">
          <a:xfrm rot="3758411">
            <a:off x="1750218" y="48791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1" name="Freeform 15"/>
          <p:cNvSpPr>
            <a:spLocks/>
          </p:cNvSpPr>
          <p:nvPr/>
        </p:nvSpPr>
        <p:spPr bwMode="auto">
          <a:xfrm rot="3758411">
            <a:off x="3883818" y="4650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2" name="Freeform 16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3" name="Freeform 17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4" name="Freeform 18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5" name="Freeform 19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6" name="Freeform 20"/>
          <p:cNvSpPr>
            <a:spLocks/>
          </p:cNvSpPr>
          <p:nvPr/>
        </p:nvSpPr>
        <p:spPr bwMode="auto">
          <a:xfrm rot="3758411">
            <a:off x="-154782" y="2288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7" name="Freeform 21"/>
          <p:cNvSpPr>
            <a:spLocks/>
          </p:cNvSpPr>
          <p:nvPr/>
        </p:nvSpPr>
        <p:spPr bwMode="auto">
          <a:xfrm rot="3758411">
            <a:off x="-154782" y="23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59" name="Freeform 23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0" name="Freeform 24"/>
          <p:cNvSpPr>
            <a:spLocks/>
          </p:cNvSpPr>
          <p:nvPr/>
        </p:nvSpPr>
        <p:spPr bwMode="auto">
          <a:xfrm rot="2064549">
            <a:off x="6858000" y="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1" name="Freeform 25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2" name="Freeform 26"/>
          <p:cNvSpPr>
            <a:spLocks/>
          </p:cNvSpPr>
          <p:nvPr/>
        </p:nvSpPr>
        <p:spPr bwMode="auto">
          <a:xfrm rot="2064549">
            <a:off x="7239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3" name="Freeform 27"/>
          <p:cNvSpPr>
            <a:spLocks/>
          </p:cNvSpPr>
          <p:nvPr/>
        </p:nvSpPr>
        <p:spPr bwMode="auto">
          <a:xfrm rot="2064549">
            <a:off x="-152400" y="1600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4" name="Freeform 28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5" name="Freeform 29"/>
          <p:cNvSpPr>
            <a:spLocks/>
          </p:cNvSpPr>
          <p:nvPr/>
        </p:nvSpPr>
        <p:spPr bwMode="auto">
          <a:xfrm rot="2064549">
            <a:off x="7620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6" name="Freeform 30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7" name="Freeform 31"/>
          <p:cNvSpPr>
            <a:spLocks/>
          </p:cNvSpPr>
          <p:nvPr/>
        </p:nvSpPr>
        <p:spPr bwMode="auto">
          <a:xfrm rot="2064549">
            <a:off x="48006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8" name="Freeform 32"/>
          <p:cNvSpPr>
            <a:spLocks/>
          </p:cNvSpPr>
          <p:nvPr/>
        </p:nvSpPr>
        <p:spPr bwMode="auto">
          <a:xfrm rot="2064549">
            <a:off x="1143000" y="5105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69" name="Freeform 33"/>
          <p:cNvSpPr>
            <a:spLocks/>
          </p:cNvSpPr>
          <p:nvPr/>
        </p:nvSpPr>
        <p:spPr bwMode="auto">
          <a:xfrm rot="2064549">
            <a:off x="-304800" y="5181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0" name="Freeform 34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1" name="Freeform 35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2" name="Freeform 36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3" name="Freeform 37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4" name="Freeform 38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5" name="Freeform 39"/>
          <p:cNvSpPr>
            <a:spLocks/>
          </p:cNvSpPr>
          <p:nvPr/>
        </p:nvSpPr>
        <p:spPr bwMode="auto">
          <a:xfrm rot="2064549">
            <a:off x="7620000" y="609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49576" name="Freeform 40"/>
          <p:cNvSpPr>
            <a:spLocks/>
          </p:cNvSpPr>
          <p:nvPr/>
        </p:nvSpPr>
        <p:spPr bwMode="auto">
          <a:xfrm rot="2064549">
            <a:off x="-762000" y="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6947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50564" name="Freeform 4"/>
          <p:cNvSpPr>
            <a:spLocks/>
          </p:cNvSpPr>
          <p:nvPr/>
        </p:nvSpPr>
        <p:spPr bwMode="auto">
          <a:xfrm>
            <a:off x="4724400" y="25908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65" name="Freeform 5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66" name="Freeform 6"/>
          <p:cNvSpPr>
            <a:spLocks/>
          </p:cNvSpPr>
          <p:nvPr/>
        </p:nvSpPr>
        <p:spPr bwMode="auto">
          <a:xfrm>
            <a:off x="533400" y="3429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68" name="Freeform 8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1" name="Freeform 11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2" name="Freeform 12"/>
          <p:cNvSpPr>
            <a:spLocks/>
          </p:cNvSpPr>
          <p:nvPr/>
        </p:nvSpPr>
        <p:spPr bwMode="auto">
          <a:xfrm rot="3758411">
            <a:off x="2817018" y="20597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3" name="Freeform 13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4" name="Freeform 14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7" name="Freeform 17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79" name="Freeform 19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82" name="Freeform 22"/>
          <p:cNvSpPr>
            <a:spLocks/>
          </p:cNvSpPr>
          <p:nvPr/>
        </p:nvSpPr>
        <p:spPr bwMode="auto">
          <a:xfrm rot="2064549">
            <a:off x="-5334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84" name="Freeform 24"/>
          <p:cNvSpPr>
            <a:spLocks/>
          </p:cNvSpPr>
          <p:nvPr/>
        </p:nvSpPr>
        <p:spPr bwMode="auto">
          <a:xfrm rot="2064549">
            <a:off x="17526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88" name="Freeform 28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89" name="Freeform 29"/>
          <p:cNvSpPr>
            <a:spLocks/>
          </p:cNvSpPr>
          <p:nvPr/>
        </p:nvSpPr>
        <p:spPr bwMode="auto">
          <a:xfrm rot="2064549">
            <a:off x="2895600" y="3657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90" name="Freeform 30"/>
          <p:cNvSpPr>
            <a:spLocks/>
          </p:cNvSpPr>
          <p:nvPr/>
        </p:nvSpPr>
        <p:spPr bwMode="auto">
          <a:xfrm rot="2064549">
            <a:off x="4953000" y="3581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91" name="Freeform 31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0592" name="Freeform 32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7971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51589" name="Freeform 5"/>
          <p:cNvSpPr>
            <a:spLocks/>
          </p:cNvSpPr>
          <p:nvPr/>
        </p:nvSpPr>
        <p:spPr bwMode="auto">
          <a:xfrm>
            <a:off x="5867400" y="381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1" name="Freeform 7"/>
          <p:cNvSpPr>
            <a:spLocks/>
          </p:cNvSpPr>
          <p:nvPr/>
        </p:nvSpPr>
        <p:spPr bwMode="auto">
          <a:xfrm>
            <a:off x="1219200" y="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2" name="Freeform 8"/>
          <p:cNvSpPr>
            <a:spLocks/>
          </p:cNvSpPr>
          <p:nvPr/>
        </p:nvSpPr>
        <p:spPr bwMode="auto">
          <a:xfrm rot="3758411">
            <a:off x="6169818" y="1602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4" name="Freeform 10"/>
          <p:cNvSpPr>
            <a:spLocks/>
          </p:cNvSpPr>
          <p:nvPr/>
        </p:nvSpPr>
        <p:spPr bwMode="auto">
          <a:xfrm rot="3758411">
            <a:off x="1902618" y="12215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5" name="Freeform 11"/>
          <p:cNvSpPr>
            <a:spLocks/>
          </p:cNvSpPr>
          <p:nvPr/>
        </p:nvSpPr>
        <p:spPr bwMode="auto">
          <a:xfrm rot="3758411">
            <a:off x="3198018" y="230982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6" name="Freeform 12"/>
          <p:cNvSpPr>
            <a:spLocks/>
          </p:cNvSpPr>
          <p:nvPr/>
        </p:nvSpPr>
        <p:spPr bwMode="auto">
          <a:xfrm rot="2064549">
            <a:off x="4267200" y="19050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597" name="Freeform 13"/>
          <p:cNvSpPr>
            <a:spLocks/>
          </p:cNvSpPr>
          <p:nvPr/>
        </p:nvSpPr>
        <p:spPr bwMode="auto">
          <a:xfrm rot="2064549">
            <a:off x="4572000" y="2286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600" name="Freeform 16"/>
          <p:cNvSpPr>
            <a:spLocks/>
          </p:cNvSpPr>
          <p:nvPr/>
        </p:nvSpPr>
        <p:spPr bwMode="auto">
          <a:xfrm rot="2064549">
            <a:off x="3352800" y="914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603" name="Freeform 19"/>
          <p:cNvSpPr>
            <a:spLocks/>
          </p:cNvSpPr>
          <p:nvPr/>
        </p:nvSpPr>
        <p:spPr bwMode="auto">
          <a:xfrm rot="2064549">
            <a:off x="1828800" y="-1524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51604" name="Freeform 20"/>
          <p:cNvSpPr>
            <a:spLocks/>
          </p:cNvSpPr>
          <p:nvPr/>
        </p:nvSpPr>
        <p:spPr bwMode="auto">
          <a:xfrm rot="2064549">
            <a:off x="3124200" y="-76200"/>
            <a:ext cx="2132013" cy="2432050"/>
          </a:xfrm>
          <a:custGeom>
            <a:avLst/>
            <a:gdLst/>
            <a:ahLst/>
            <a:cxnLst>
              <a:cxn ang="0">
                <a:pos x="362" y="1291"/>
              </a:cxn>
              <a:cxn ang="0">
                <a:pos x="445" y="1053"/>
              </a:cxn>
              <a:cxn ang="0">
                <a:pos x="568" y="107"/>
              </a:cxn>
              <a:cxn ang="0">
                <a:pos x="815" y="395"/>
              </a:cxn>
              <a:cxn ang="0">
                <a:pos x="1111" y="691"/>
              </a:cxn>
              <a:cxn ang="0">
                <a:pos x="1268" y="839"/>
              </a:cxn>
              <a:cxn ang="0">
                <a:pos x="1210" y="1119"/>
              </a:cxn>
              <a:cxn ang="0">
                <a:pos x="1087" y="1176"/>
              </a:cxn>
              <a:cxn ang="0">
                <a:pos x="930" y="1267"/>
              </a:cxn>
              <a:cxn ang="0">
                <a:pos x="708" y="1357"/>
              </a:cxn>
              <a:cxn ang="0">
                <a:pos x="560" y="1448"/>
              </a:cxn>
              <a:cxn ang="0">
                <a:pos x="338" y="1596"/>
              </a:cxn>
              <a:cxn ang="0">
                <a:pos x="107" y="1711"/>
              </a:cxn>
              <a:cxn ang="0">
                <a:pos x="173" y="1547"/>
              </a:cxn>
              <a:cxn ang="0">
                <a:pos x="297" y="1604"/>
              </a:cxn>
              <a:cxn ang="0">
                <a:pos x="181" y="1835"/>
              </a:cxn>
              <a:cxn ang="0">
                <a:pos x="124" y="1974"/>
              </a:cxn>
              <a:cxn ang="0">
                <a:pos x="9" y="2081"/>
              </a:cxn>
              <a:cxn ang="0">
                <a:pos x="272" y="1909"/>
              </a:cxn>
              <a:cxn ang="0">
                <a:pos x="552" y="1777"/>
              </a:cxn>
              <a:cxn ang="0">
                <a:pos x="724" y="1662"/>
              </a:cxn>
              <a:cxn ang="0">
                <a:pos x="1095" y="1472"/>
              </a:cxn>
              <a:cxn ang="0">
                <a:pos x="1333" y="1324"/>
              </a:cxn>
              <a:cxn ang="0">
                <a:pos x="1597" y="1127"/>
              </a:cxn>
              <a:cxn ang="0">
                <a:pos x="1778" y="962"/>
              </a:cxn>
              <a:cxn ang="0">
                <a:pos x="1860" y="888"/>
              </a:cxn>
              <a:cxn ang="0">
                <a:pos x="1654" y="913"/>
              </a:cxn>
              <a:cxn ang="0">
                <a:pos x="1383" y="1143"/>
              </a:cxn>
              <a:cxn ang="0">
                <a:pos x="1268" y="1176"/>
              </a:cxn>
              <a:cxn ang="0">
                <a:pos x="1012" y="1250"/>
              </a:cxn>
              <a:cxn ang="0">
                <a:pos x="897" y="1316"/>
              </a:cxn>
              <a:cxn ang="0">
                <a:pos x="1045" y="1160"/>
              </a:cxn>
              <a:cxn ang="0">
                <a:pos x="1243" y="1028"/>
              </a:cxn>
              <a:cxn ang="0">
                <a:pos x="1383" y="971"/>
              </a:cxn>
              <a:cxn ang="0">
                <a:pos x="1621" y="831"/>
              </a:cxn>
              <a:cxn ang="0">
                <a:pos x="1564" y="534"/>
              </a:cxn>
              <a:cxn ang="0">
                <a:pos x="1169" y="469"/>
              </a:cxn>
              <a:cxn ang="0">
                <a:pos x="823" y="337"/>
              </a:cxn>
              <a:cxn ang="0">
                <a:pos x="609" y="156"/>
              </a:cxn>
              <a:cxn ang="0">
                <a:pos x="552" y="82"/>
              </a:cxn>
              <a:cxn ang="0">
                <a:pos x="667" y="172"/>
              </a:cxn>
              <a:cxn ang="0">
                <a:pos x="831" y="337"/>
              </a:cxn>
              <a:cxn ang="0">
                <a:pos x="1070" y="526"/>
              </a:cxn>
              <a:cxn ang="0">
                <a:pos x="1169" y="641"/>
              </a:cxn>
              <a:cxn ang="0">
                <a:pos x="1268" y="740"/>
              </a:cxn>
              <a:cxn ang="0">
                <a:pos x="1350" y="847"/>
              </a:cxn>
            </a:cxnLst>
            <a:rect l="0" t="0" r="r" b="b"/>
            <a:pathLst>
              <a:path w="1888" h="2087">
                <a:moveTo>
                  <a:pt x="255" y="1415"/>
                </a:moveTo>
                <a:cubicBezTo>
                  <a:pt x="273" y="1389"/>
                  <a:pt x="284" y="1357"/>
                  <a:pt x="305" y="1333"/>
                </a:cubicBezTo>
                <a:cubicBezTo>
                  <a:pt x="335" y="1300"/>
                  <a:pt x="344" y="1322"/>
                  <a:pt x="362" y="1291"/>
                </a:cubicBezTo>
                <a:cubicBezTo>
                  <a:pt x="374" y="1270"/>
                  <a:pt x="384" y="1248"/>
                  <a:pt x="395" y="1226"/>
                </a:cubicBezTo>
                <a:cubicBezTo>
                  <a:pt x="401" y="1215"/>
                  <a:pt x="412" y="1193"/>
                  <a:pt x="412" y="1193"/>
                </a:cubicBezTo>
                <a:cubicBezTo>
                  <a:pt x="423" y="1146"/>
                  <a:pt x="432" y="1099"/>
                  <a:pt x="445" y="1053"/>
                </a:cubicBezTo>
                <a:cubicBezTo>
                  <a:pt x="458" y="710"/>
                  <a:pt x="435" y="366"/>
                  <a:pt x="461" y="24"/>
                </a:cubicBezTo>
                <a:cubicBezTo>
                  <a:pt x="463" y="0"/>
                  <a:pt x="494" y="57"/>
                  <a:pt x="511" y="74"/>
                </a:cubicBezTo>
                <a:cubicBezTo>
                  <a:pt x="527" y="90"/>
                  <a:pt x="550" y="95"/>
                  <a:pt x="568" y="107"/>
                </a:cubicBezTo>
                <a:cubicBezTo>
                  <a:pt x="578" y="137"/>
                  <a:pt x="612" y="170"/>
                  <a:pt x="642" y="181"/>
                </a:cubicBezTo>
                <a:cubicBezTo>
                  <a:pt x="689" y="225"/>
                  <a:pt x="715" y="289"/>
                  <a:pt x="757" y="337"/>
                </a:cubicBezTo>
                <a:cubicBezTo>
                  <a:pt x="775" y="358"/>
                  <a:pt x="793" y="379"/>
                  <a:pt x="815" y="395"/>
                </a:cubicBezTo>
                <a:cubicBezTo>
                  <a:pt x="849" y="420"/>
                  <a:pt x="852" y="409"/>
                  <a:pt x="873" y="436"/>
                </a:cubicBezTo>
                <a:cubicBezTo>
                  <a:pt x="919" y="494"/>
                  <a:pt x="974" y="543"/>
                  <a:pt x="1021" y="600"/>
                </a:cubicBezTo>
                <a:cubicBezTo>
                  <a:pt x="1051" y="636"/>
                  <a:pt x="1073" y="664"/>
                  <a:pt x="1111" y="691"/>
                </a:cubicBezTo>
                <a:cubicBezTo>
                  <a:pt x="1118" y="712"/>
                  <a:pt x="1135" y="742"/>
                  <a:pt x="1152" y="757"/>
                </a:cubicBezTo>
                <a:cubicBezTo>
                  <a:pt x="1167" y="770"/>
                  <a:pt x="1202" y="790"/>
                  <a:pt x="1202" y="790"/>
                </a:cubicBezTo>
                <a:cubicBezTo>
                  <a:pt x="1227" y="828"/>
                  <a:pt x="1243" y="807"/>
                  <a:pt x="1268" y="839"/>
                </a:cubicBezTo>
                <a:cubicBezTo>
                  <a:pt x="1302" y="883"/>
                  <a:pt x="1340" y="963"/>
                  <a:pt x="1391" y="979"/>
                </a:cubicBezTo>
                <a:cubicBezTo>
                  <a:pt x="1368" y="1048"/>
                  <a:pt x="1296" y="1051"/>
                  <a:pt x="1243" y="1086"/>
                </a:cubicBezTo>
                <a:cubicBezTo>
                  <a:pt x="1230" y="1095"/>
                  <a:pt x="1224" y="1112"/>
                  <a:pt x="1210" y="1119"/>
                </a:cubicBezTo>
                <a:cubicBezTo>
                  <a:pt x="1195" y="1127"/>
                  <a:pt x="1177" y="1130"/>
                  <a:pt x="1161" y="1135"/>
                </a:cubicBezTo>
                <a:cubicBezTo>
                  <a:pt x="1153" y="1138"/>
                  <a:pt x="1136" y="1143"/>
                  <a:pt x="1136" y="1143"/>
                </a:cubicBezTo>
                <a:cubicBezTo>
                  <a:pt x="1120" y="1154"/>
                  <a:pt x="1101" y="1162"/>
                  <a:pt x="1087" y="1176"/>
                </a:cubicBezTo>
                <a:cubicBezTo>
                  <a:pt x="1081" y="1182"/>
                  <a:pt x="1077" y="1189"/>
                  <a:pt x="1070" y="1193"/>
                </a:cubicBezTo>
                <a:cubicBezTo>
                  <a:pt x="1055" y="1201"/>
                  <a:pt x="1021" y="1209"/>
                  <a:pt x="1021" y="1209"/>
                </a:cubicBezTo>
                <a:cubicBezTo>
                  <a:pt x="999" y="1231"/>
                  <a:pt x="960" y="1258"/>
                  <a:pt x="930" y="1267"/>
                </a:cubicBezTo>
                <a:cubicBezTo>
                  <a:pt x="890" y="1307"/>
                  <a:pt x="834" y="1314"/>
                  <a:pt x="782" y="1333"/>
                </a:cubicBezTo>
                <a:cubicBezTo>
                  <a:pt x="766" y="1339"/>
                  <a:pt x="749" y="1344"/>
                  <a:pt x="733" y="1349"/>
                </a:cubicBezTo>
                <a:cubicBezTo>
                  <a:pt x="725" y="1352"/>
                  <a:pt x="708" y="1357"/>
                  <a:pt x="708" y="1357"/>
                </a:cubicBezTo>
                <a:cubicBezTo>
                  <a:pt x="671" y="1396"/>
                  <a:pt x="716" y="1354"/>
                  <a:pt x="667" y="1382"/>
                </a:cubicBezTo>
                <a:cubicBezTo>
                  <a:pt x="646" y="1394"/>
                  <a:pt x="630" y="1418"/>
                  <a:pt x="609" y="1431"/>
                </a:cubicBezTo>
                <a:cubicBezTo>
                  <a:pt x="603" y="1435"/>
                  <a:pt x="566" y="1446"/>
                  <a:pt x="560" y="1448"/>
                </a:cubicBezTo>
                <a:cubicBezTo>
                  <a:pt x="534" y="1472"/>
                  <a:pt x="505" y="1492"/>
                  <a:pt x="478" y="1514"/>
                </a:cubicBezTo>
                <a:cubicBezTo>
                  <a:pt x="453" y="1534"/>
                  <a:pt x="435" y="1567"/>
                  <a:pt x="404" y="1579"/>
                </a:cubicBezTo>
                <a:cubicBezTo>
                  <a:pt x="383" y="1587"/>
                  <a:pt x="360" y="1589"/>
                  <a:pt x="338" y="1596"/>
                </a:cubicBezTo>
                <a:cubicBezTo>
                  <a:pt x="316" y="1617"/>
                  <a:pt x="298" y="1616"/>
                  <a:pt x="272" y="1629"/>
                </a:cubicBezTo>
                <a:cubicBezTo>
                  <a:pt x="237" y="1646"/>
                  <a:pt x="212" y="1657"/>
                  <a:pt x="173" y="1670"/>
                </a:cubicBezTo>
                <a:cubicBezTo>
                  <a:pt x="145" y="1679"/>
                  <a:pt x="136" y="1702"/>
                  <a:pt x="107" y="1711"/>
                </a:cubicBezTo>
                <a:cubicBezTo>
                  <a:pt x="62" y="1696"/>
                  <a:pt x="91" y="1693"/>
                  <a:pt x="116" y="1670"/>
                </a:cubicBezTo>
                <a:cubicBezTo>
                  <a:pt x="136" y="1606"/>
                  <a:pt x="109" y="1685"/>
                  <a:pt x="140" y="1621"/>
                </a:cubicBezTo>
                <a:cubicBezTo>
                  <a:pt x="153" y="1595"/>
                  <a:pt x="156" y="1572"/>
                  <a:pt x="173" y="1547"/>
                </a:cubicBezTo>
                <a:cubicBezTo>
                  <a:pt x="182" y="1520"/>
                  <a:pt x="197" y="1508"/>
                  <a:pt x="206" y="1481"/>
                </a:cubicBezTo>
                <a:cubicBezTo>
                  <a:pt x="237" y="1510"/>
                  <a:pt x="275" y="1492"/>
                  <a:pt x="305" y="1522"/>
                </a:cubicBezTo>
                <a:cubicBezTo>
                  <a:pt x="302" y="1549"/>
                  <a:pt x="304" y="1577"/>
                  <a:pt x="297" y="1604"/>
                </a:cubicBezTo>
                <a:cubicBezTo>
                  <a:pt x="295" y="1612"/>
                  <a:pt x="284" y="1614"/>
                  <a:pt x="280" y="1621"/>
                </a:cubicBezTo>
                <a:cubicBezTo>
                  <a:pt x="243" y="1695"/>
                  <a:pt x="285" y="1650"/>
                  <a:pt x="247" y="1686"/>
                </a:cubicBezTo>
                <a:cubicBezTo>
                  <a:pt x="223" y="1735"/>
                  <a:pt x="206" y="1785"/>
                  <a:pt x="181" y="1835"/>
                </a:cubicBezTo>
                <a:cubicBezTo>
                  <a:pt x="176" y="1846"/>
                  <a:pt x="165" y="1867"/>
                  <a:pt x="165" y="1867"/>
                </a:cubicBezTo>
                <a:cubicBezTo>
                  <a:pt x="144" y="1954"/>
                  <a:pt x="173" y="1851"/>
                  <a:pt x="140" y="1925"/>
                </a:cubicBezTo>
                <a:cubicBezTo>
                  <a:pt x="133" y="1941"/>
                  <a:pt x="136" y="1962"/>
                  <a:pt x="124" y="1974"/>
                </a:cubicBezTo>
                <a:cubicBezTo>
                  <a:pt x="109" y="1989"/>
                  <a:pt x="89" y="2001"/>
                  <a:pt x="74" y="2016"/>
                </a:cubicBezTo>
                <a:cubicBezTo>
                  <a:pt x="8" y="2082"/>
                  <a:pt x="118" y="1994"/>
                  <a:pt x="33" y="2065"/>
                </a:cubicBezTo>
                <a:cubicBezTo>
                  <a:pt x="26" y="2071"/>
                  <a:pt x="0" y="2077"/>
                  <a:pt x="9" y="2081"/>
                </a:cubicBezTo>
                <a:cubicBezTo>
                  <a:pt x="22" y="2087"/>
                  <a:pt x="36" y="2076"/>
                  <a:pt x="50" y="2073"/>
                </a:cubicBezTo>
                <a:cubicBezTo>
                  <a:pt x="112" y="2032"/>
                  <a:pt x="167" y="1979"/>
                  <a:pt x="231" y="1942"/>
                </a:cubicBezTo>
                <a:cubicBezTo>
                  <a:pt x="246" y="1933"/>
                  <a:pt x="256" y="1917"/>
                  <a:pt x="272" y="1909"/>
                </a:cubicBezTo>
                <a:cubicBezTo>
                  <a:pt x="304" y="1893"/>
                  <a:pt x="339" y="1885"/>
                  <a:pt x="371" y="1867"/>
                </a:cubicBezTo>
                <a:cubicBezTo>
                  <a:pt x="422" y="1839"/>
                  <a:pt x="432" y="1821"/>
                  <a:pt x="486" y="1810"/>
                </a:cubicBezTo>
                <a:cubicBezTo>
                  <a:pt x="508" y="1799"/>
                  <a:pt x="535" y="1795"/>
                  <a:pt x="552" y="1777"/>
                </a:cubicBezTo>
                <a:cubicBezTo>
                  <a:pt x="557" y="1771"/>
                  <a:pt x="561" y="1764"/>
                  <a:pt x="568" y="1760"/>
                </a:cubicBezTo>
                <a:cubicBezTo>
                  <a:pt x="586" y="1749"/>
                  <a:pt x="607" y="1745"/>
                  <a:pt x="626" y="1736"/>
                </a:cubicBezTo>
                <a:cubicBezTo>
                  <a:pt x="655" y="1705"/>
                  <a:pt x="688" y="1683"/>
                  <a:pt x="724" y="1662"/>
                </a:cubicBezTo>
                <a:cubicBezTo>
                  <a:pt x="758" y="1642"/>
                  <a:pt x="779" y="1614"/>
                  <a:pt x="815" y="1596"/>
                </a:cubicBezTo>
                <a:cubicBezTo>
                  <a:pt x="871" y="1567"/>
                  <a:pt x="836" y="1583"/>
                  <a:pt x="922" y="1555"/>
                </a:cubicBezTo>
                <a:cubicBezTo>
                  <a:pt x="978" y="1517"/>
                  <a:pt x="1035" y="1502"/>
                  <a:pt x="1095" y="1472"/>
                </a:cubicBezTo>
                <a:cubicBezTo>
                  <a:pt x="1112" y="1463"/>
                  <a:pt x="1130" y="1454"/>
                  <a:pt x="1144" y="1440"/>
                </a:cubicBezTo>
                <a:cubicBezTo>
                  <a:pt x="1150" y="1434"/>
                  <a:pt x="1154" y="1427"/>
                  <a:pt x="1161" y="1423"/>
                </a:cubicBezTo>
                <a:cubicBezTo>
                  <a:pt x="1213" y="1393"/>
                  <a:pt x="1289" y="1368"/>
                  <a:pt x="1333" y="1324"/>
                </a:cubicBezTo>
                <a:cubicBezTo>
                  <a:pt x="1340" y="1317"/>
                  <a:pt x="1343" y="1307"/>
                  <a:pt x="1350" y="1300"/>
                </a:cubicBezTo>
                <a:cubicBezTo>
                  <a:pt x="1377" y="1274"/>
                  <a:pt x="1427" y="1254"/>
                  <a:pt x="1457" y="1234"/>
                </a:cubicBezTo>
                <a:cubicBezTo>
                  <a:pt x="1508" y="1200"/>
                  <a:pt x="1533" y="1142"/>
                  <a:pt x="1597" y="1127"/>
                </a:cubicBezTo>
                <a:cubicBezTo>
                  <a:pt x="1642" y="1095"/>
                  <a:pt x="1681" y="1059"/>
                  <a:pt x="1720" y="1020"/>
                </a:cubicBezTo>
                <a:cubicBezTo>
                  <a:pt x="1734" y="1006"/>
                  <a:pt x="1747" y="993"/>
                  <a:pt x="1761" y="979"/>
                </a:cubicBezTo>
                <a:cubicBezTo>
                  <a:pt x="1767" y="973"/>
                  <a:pt x="1778" y="962"/>
                  <a:pt x="1778" y="962"/>
                </a:cubicBezTo>
                <a:cubicBezTo>
                  <a:pt x="1781" y="954"/>
                  <a:pt x="1780" y="944"/>
                  <a:pt x="1786" y="938"/>
                </a:cubicBezTo>
                <a:cubicBezTo>
                  <a:pt x="1792" y="932"/>
                  <a:pt x="1804" y="934"/>
                  <a:pt x="1811" y="929"/>
                </a:cubicBezTo>
                <a:cubicBezTo>
                  <a:pt x="1829" y="917"/>
                  <a:pt x="1842" y="900"/>
                  <a:pt x="1860" y="888"/>
                </a:cubicBezTo>
                <a:cubicBezTo>
                  <a:pt x="1874" y="844"/>
                  <a:pt x="1888" y="819"/>
                  <a:pt x="1852" y="781"/>
                </a:cubicBezTo>
                <a:cubicBezTo>
                  <a:pt x="1804" y="794"/>
                  <a:pt x="1766" y="824"/>
                  <a:pt x="1728" y="855"/>
                </a:cubicBezTo>
                <a:cubicBezTo>
                  <a:pt x="1700" y="877"/>
                  <a:pt x="1689" y="902"/>
                  <a:pt x="1654" y="913"/>
                </a:cubicBezTo>
                <a:cubicBezTo>
                  <a:pt x="1632" y="947"/>
                  <a:pt x="1603" y="982"/>
                  <a:pt x="1564" y="995"/>
                </a:cubicBezTo>
                <a:cubicBezTo>
                  <a:pt x="1538" y="1021"/>
                  <a:pt x="1517" y="1041"/>
                  <a:pt x="1482" y="1053"/>
                </a:cubicBezTo>
                <a:cubicBezTo>
                  <a:pt x="1450" y="1085"/>
                  <a:pt x="1416" y="1110"/>
                  <a:pt x="1383" y="1143"/>
                </a:cubicBezTo>
                <a:cubicBezTo>
                  <a:pt x="1373" y="1153"/>
                  <a:pt x="1355" y="1148"/>
                  <a:pt x="1342" y="1152"/>
                </a:cubicBezTo>
                <a:cubicBezTo>
                  <a:pt x="1325" y="1157"/>
                  <a:pt x="1309" y="1163"/>
                  <a:pt x="1292" y="1168"/>
                </a:cubicBezTo>
                <a:cubicBezTo>
                  <a:pt x="1284" y="1171"/>
                  <a:pt x="1268" y="1176"/>
                  <a:pt x="1268" y="1176"/>
                </a:cubicBezTo>
                <a:cubicBezTo>
                  <a:pt x="1247" y="1197"/>
                  <a:pt x="1230" y="1208"/>
                  <a:pt x="1202" y="1217"/>
                </a:cubicBezTo>
                <a:cubicBezTo>
                  <a:pt x="1179" y="1240"/>
                  <a:pt x="1160" y="1242"/>
                  <a:pt x="1128" y="1250"/>
                </a:cubicBezTo>
                <a:cubicBezTo>
                  <a:pt x="1091" y="1246"/>
                  <a:pt x="1049" y="1234"/>
                  <a:pt x="1012" y="1250"/>
                </a:cubicBezTo>
                <a:cubicBezTo>
                  <a:pt x="1005" y="1253"/>
                  <a:pt x="1003" y="1263"/>
                  <a:pt x="996" y="1267"/>
                </a:cubicBezTo>
                <a:cubicBezTo>
                  <a:pt x="989" y="1272"/>
                  <a:pt x="979" y="1272"/>
                  <a:pt x="971" y="1275"/>
                </a:cubicBezTo>
                <a:cubicBezTo>
                  <a:pt x="915" y="1313"/>
                  <a:pt x="941" y="1302"/>
                  <a:pt x="897" y="1316"/>
                </a:cubicBezTo>
                <a:cubicBezTo>
                  <a:pt x="829" y="1293"/>
                  <a:pt x="926" y="1264"/>
                  <a:pt x="947" y="1259"/>
                </a:cubicBezTo>
                <a:cubicBezTo>
                  <a:pt x="985" y="1232"/>
                  <a:pt x="962" y="1223"/>
                  <a:pt x="1004" y="1209"/>
                </a:cubicBezTo>
                <a:cubicBezTo>
                  <a:pt x="1019" y="1194"/>
                  <a:pt x="1029" y="1174"/>
                  <a:pt x="1045" y="1160"/>
                </a:cubicBezTo>
                <a:cubicBezTo>
                  <a:pt x="1074" y="1135"/>
                  <a:pt x="1124" y="1098"/>
                  <a:pt x="1161" y="1086"/>
                </a:cubicBezTo>
                <a:cubicBezTo>
                  <a:pt x="1181" y="1065"/>
                  <a:pt x="1203" y="1064"/>
                  <a:pt x="1226" y="1045"/>
                </a:cubicBezTo>
                <a:cubicBezTo>
                  <a:pt x="1232" y="1040"/>
                  <a:pt x="1236" y="1032"/>
                  <a:pt x="1243" y="1028"/>
                </a:cubicBezTo>
                <a:cubicBezTo>
                  <a:pt x="1258" y="1020"/>
                  <a:pt x="1277" y="1021"/>
                  <a:pt x="1292" y="1012"/>
                </a:cubicBezTo>
                <a:cubicBezTo>
                  <a:pt x="1306" y="1004"/>
                  <a:pt x="1318" y="994"/>
                  <a:pt x="1333" y="987"/>
                </a:cubicBezTo>
                <a:cubicBezTo>
                  <a:pt x="1349" y="980"/>
                  <a:pt x="1383" y="971"/>
                  <a:pt x="1383" y="971"/>
                </a:cubicBezTo>
                <a:cubicBezTo>
                  <a:pt x="1388" y="965"/>
                  <a:pt x="1392" y="957"/>
                  <a:pt x="1399" y="954"/>
                </a:cubicBezTo>
                <a:cubicBezTo>
                  <a:pt x="1415" y="946"/>
                  <a:pt x="1449" y="938"/>
                  <a:pt x="1449" y="938"/>
                </a:cubicBezTo>
                <a:cubicBezTo>
                  <a:pt x="1505" y="898"/>
                  <a:pt x="1555" y="853"/>
                  <a:pt x="1621" y="831"/>
                </a:cubicBezTo>
                <a:cubicBezTo>
                  <a:pt x="1661" y="772"/>
                  <a:pt x="1756" y="778"/>
                  <a:pt x="1819" y="773"/>
                </a:cubicBezTo>
                <a:cubicBezTo>
                  <a:pt x="1754" y="732"/>
                  <a:pt x="1713" y="664"/>
                  <a:pt x="1654" y="617"/>
                </a:cubicBezTo>
                <a:cubicBezTo>
                  <a:pt x="1624" y="593"/>
                  <a:pt x="1599" y="552"/>
                  <a:pt x="1564" y="534"/>
                </a:cubicBezTo>
                <a:cubicBezTo>
                  <a:pt x="1534" y="518"/>
                  <a:pt x="1490" y="519"/>
                  <a:pt x="1457" y="510"/>
                </a:cubicBezTo>
                <a:cubicBezTo>
                  <a:pt x="1434" y="504"/>
                  <a:pt x="1414" y="490"/>
                  <a:pt x="1391" y="485"/>
                </a:cubicBezTo>
                <a:cubicBezTo>
                  <a:pt x="1350" y="476"/>
                  <a:pt x="1178" y="469"/>
                  <a:pt x="1169" y="469"/>
                </a:cubicBezTo>
                <a:cubicBezTo>
                  <a:pt x="1098" y="459"/>
                  <a:pt x="1046" y="450"/>
                  <a:pt x="971" y="444"/>
                </a:cubicBezTo>
                <a:cubicBezTo>
                  <a:pt x="951" y="422"/>
                  <a:pt x="928" y="422"/>
                  <a:pt x="906" y="403"/>
                </a:cubicBezTo>
                <a:cubicBezTo>
                  <a:pt x="874" y="376"/>
                  <a:pt x="862" y="349"/>
                  <a:pt x="823" y="337"/>
                </a:cubicBezTo>
                <a:cubicBezTo>
                  <a:pt x="789" y="301"/>
                  <a:pt x="729" y="245"/>
                  <a:pt x="683" y="230"/>
                </a:cubicBezTo>
                <a:cubicBezTo>
                  <a:pt x="665" y="202"/>
                  <a:pt x="658" y="192"/>
                  <a:pt x="626" y="181"/>
                </a:cubicBezTo>
                <a:cubicBezTo>
                  <a:pt x="620" y="173"/>
                  <a:pt x="613" y="165"/>
                  <a:pt x="609" y="156"/>
                </a:cubicBezTo>
                <a:cubicBezTo>
                  <a:pt x="605" y="146"/>
                  <a:pt x="607" y="133"/>
                  <a:pt x="601" y="123"/>
                </a:cubicBezTo>
                <a:cubicBezTo>
                  <a:pt x="595" y="113"/>
                  <a:pt x="585" y="106"/>
                  <a:pt x="576" y="98"/>
                </a:cubicBezTo>
                <a:cubicBezTo>
                  <a:pt x="569" y="92"/>
                  <a:pt x="544" y="77"/>
                  <a:pt x="552" y="82"/>
                </a:cubicBezTo>
                <a:cubicBezTo>
                  <a:pt x="571" y="94"/>
                  <a:pt x="579" y="98"/>
                  <a:pt x="593" y="115"/>
                </a:cubicBezTo>
                <a:cubicBezTo>
                  <a:pt x="599" y="122"/>
                  <a:pt x="602" y="133"/>
                  <a:pt x="609" y="139"/>
                </a:cubicBezTo>
                <a:cubicBezTo>
                  <a:pt x="626" y="153"/>
                  <a:pt x="648" y="160"/>
                  <a:pt x="667" y="172"/>
                </a:cubicBezTo>
                <a:cubicBezTo>
                  <a:pt x="707" y="234"/>
                  <a:pt x="656" y="162"/>
                  <a:pt x="708" y="214"/>
                </a:cubicBezTo>
                <a:cubicBezTo>
                  <a:pt x="738" y="244"/>
                  <a:pt x="713" y="256"/>
                  <a:pt x="757" y="271"/>
                </a:cubicBezTo>
                <a:cubicBezTo>
                  <a:pt x="784" y="298"/>
                  <a:pt x="794" y="325"/>
                  <a:pt x="831" y="337"/>
                </a:cubicBezTo>
                <a:cubicBezTo>
                  <a:pt x="880" y="409"/>
                  <a:pt x="814" y="319"/>
                  <a:pt x="873" y="378"/>
                </a:cubicBezTo>
                <a:cubicBezTo>
                  <a:pt x="926" y="431"/>
                  <a:pt x="863" y="398"/>
                  <a:pt x="938" y="427"/>
                </a:cubicBezTo>
                <a:cubicBezTo>
                  <a:pt x="970" y="474"/>
                  <a:pt x="1016" y="509"/>
                  <a:pt x="1070" y="526"/>
                </a:cubicBezTo>
                <a:cubicBezTo>
                  <a:pt x="1092" y="548"/>
                  <a:pt x="1098" y="565"/>
                  <a:pt x="1128" y="576"/>
                </a:cubicBezTo>
                <a:cubicBezTo>
                  <a:pt x="1138" y="591"/>
                  <a:pt x="1152" y="602"/>
                  <a:pt x="1161" y="617"/>
                </a:cubicBezTo>
                <a:cubicBezTo>
                  <a:pt x="1165" y="624"/>
                  <a:pt x="1164" y="634"/>
                  <a:pt x="1169" y="641"/>
                </a:cubicBezTo>
                <a:cubicBezTo>
                  <a:pt x="1183" y="659"/>
                  <a:pt x="1201" y="674"/>
                  <a:pt x="1218" y="691"/>
                </a:cubicBezTo>
                <a:cubicBezTo>
                  <a:pt x="1224" y="697"/>
                  <a:pt x="1235" y="707"/>
                  <a:pt x="1235" y="707"/>
                </a:cubicBezTo>
                <a:cubicBezTo>
                  <a:pt x="1256" y="774"/>
                  <a:pt x="1224" y="696"/>
                  <a:pt x="1268" y="740"/>
                </a:cubicBezTo>
                <a:cubicBezTo>
                  <a:pt x="1274" y="746"/>
                  <a:pt x="1272" y="757"/>
                  <a:pt x="1276" y="765"/>
                </a:cubicBezTo>
                <a:cubicBezTo>
                  <a:pt x="1288" y="790"/>
                  <a:pt x="1291" y="789"/>
                  <a:pt x="1309" y="806"/>
                </a:cubicBezTo>
                <a:cubicBezTo>
                  <a:pt x="1323" y="820"/>
                  <a:pt x="1350" y="847"/>
                  <a:pt x="1350" y="847"/>
                </a:cubicBezTo>
                <a:cubicBezTo>
                  <a:pt x="1360" y="877"/>
                  <a:pt x="1364" y="908"/>
                  <a:pt x="1375" y="938"/>
                </a:cubicBezTo>
                <a:cubicBezTo>
                  <a:pt x="1383" y="1006"/>
                  <a:pt x="1383" y="981"/>
                  <a:pt x="1383" y="1012"/>
                </a:cubicBezTo>
              </a:path>
            </a:pathLst>
          </a:custGeom>
          <a:gradFill rotWithShape="1">
            <a:gsLst>
              <a:gs pos="0">
                <a:schemeClr val="tx2">
                  <a:alpha val="59000"/>
                </a:schemeClr>
              </a:gs>
              <a:gs pos="50000">
                <a:srgbClr val="969696">
                  <a:alpha val="60001"/>
                </a:srgbClr>
              </a:gs>
              <a:gs pos="100000">
                <a:schemeClr val="tx2">
                  <a:alpha val="59000"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68995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0019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0020" name="Oval 4"/>
          <p:cNvSpPr>
            <a:spLocks noChangeArrowheads="1"/>
          </p:cNvSpPr>
          <p:nvPr/>
        </p:nvSpPr>
        <p:spPr bwMode="auto">
          <a:xfrm>
            <a:off x="6096000" y="2057400"/>
            <a:ext cx="457200" cy="3810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1043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1044" name="Oval 4"/>
          <p:cNvSpPr>
            <a:spLocks noChangeArrowheads="1"/>
          </p:cNvSpPr>
          <p:nvPr/>
        </p:nvSpPr>
        <p:spPr bwMode="auto">
          <a:xfrm>
            <a:off x="6096000" y="4495800"/>
            <a:ext cx="457200" cy="3810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2067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2068" name="Oval 4"/>
          <p:cNvSpPr>
            <a:spLocks noChangeArrowheads="1"/>
          </p:cNvSpPr>
          <p:nvPr/>
        </p:nvSpPr>
        <p:spPr bwMode="auto">
          <a:xfrm>
            <a:off x="6096000" y="5943600"/>
            <a:ext cx="457200" cy="3810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3091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3092" name="Freeform 5"/>
          <p:cNvSpPr>
            <a:spLocks/>
          </p:cNvSpPr>
          <p:nvPr/>
        </p:nvSpPr>
        <p:spPr bwMode="auto">
          <a:xfrm>
            <a:off x="6553200" y="5943600"/>
            <a:ext cx="549275" cy="300038"/>
          </a:xfrm>
          <a:custGeom>
            <a:avLst/>
            <a:gdLst>
              <a:gd name="T0" fmla="*/ 0 w 346"/>
              <a:gd name="T1" fmla="*/ 2147483647 h 90"/>
              <a:gd name="T2" fmla="*/ 2147483647 w 346"/>
              <a:gd name="T3" fmla="*/ 2147483647 h 90"/>
              <a:gd name="T4" fmla="*/ 2147483647 w 346"/>
              <a:gd name="T5" fmla="*/ 2147483647 h 90"/>
              <a:gd name="T6" fmla="*/ 2147483647 w 346"/>
              <a:gd name="T7" fmla="*/ 2147483647 h 90"/>
              <a:gd name="T8" fmla="*/ 2147483647 w 346"/>
              <a:gd name="T9" fmla="*/ 0 h 90"/>
              <a:gd name="T10" fmla="*/ 2147483647 w 346"/>
              <a:gd name="T11" fmla="*/ 2147483647 h 90"/>
              <a:gd name="T12" fmla="*/ 2147483647 w 346"/>
              <a:gd name="T13" fmla="*/ 2147483647 h 90"/>
              <a:gd name="T14" fmla="*/ 0 w 346"/>
              <a:gd name="T15" fmla="*/ 2147483647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6"/>
              <a:gd name="T25" fmla="*/ 0 h 90"/>
              <a:gd name="T26" fmla="*/ 346 w 346"/>
              <a:gd name="T27" fmla="*/ 90 h 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6" h="90">
                <a:moveTo>
                  <a:pt x="0" y="90"/>
                </a:moveTo>
                <a:cubicBezTo>
                  <a:pt x="8" y="87"/>
                  <a:pt x="16" y="82"/>
                  <a:pt x="25" y="82"/>
                </a:cubicBezTo>
                <a:cubicBezTo>
                  <a:pt x="126" y="77"/>
                  <a:pt x="228" y="86"/>
                  <a:pt x="329" y="74"/>
                </a:cubicBezTo>
                <a:cubicBezTo>
                  <a:pt x="346" y="72"/>
                  <a:pt x="312" y="41"/>
                  <a:pt x="296" y="33"/>
                </a:cubicBezTo>
                <a:cubicBezTo>
                  <a:pt x="254" y="12"/>
                  <a:pt x="211" y="6"/>
                  <a:pt x="165" y="0"/>
                </a:cubicBezTo>
                <a:cubicBezTo>
                  <a:pt x="126" y="3"/>
                  <a:pt x="88" y="4"/>
                  <a:pt x="49" y="8"/>
                </a:cubicBezTo>
                <a:cubicBezTo>
                  <a:pt x="41" y="9"/>
                  <a:pt x="31" y="10"/>
                  <a:pt x="25" y="16"/>
                </a:cubicBezTo>
                <a:cubicBezTo>
                  <a:pt x="9" y="32"/>
                  <a:pt x="10" y="70"/>
                  <a:pt x="0" y="90"/>
                </a:cubicBez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4115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4116" name="Freeform 4"/>
          <p:cNvSpPr>
            <a:spLocks/>
          </p:cNvSpPr>
          <p:nvPr/>
        </p:nvSpPr>
        <p:spPr bwMode="auto">
          <a:xfrm>
            <a:off x="7315200" y="6019800"/>
            <a:ext cx="549275" cy="300038"/>
          </a:xfrm>
          <a:custGeom>
            <a:avLst/>
            <a:gdLst>
              <a:gd name="T0" fmla="*/ 0 w 346"/>
              <a:gd name="T1" fmla="*/ 2147483647 h 90"/>
              <a:gd name="T2" fmla="*/ 2147483647 w 346"/>
              <a:gd name="T3" fmla="*/ 2147483647 h 90"/>
              <a:gd name="T4" fmla="*/ 2147483647 w 346"/>
              <a:gd name="T5" fmla="*/ 2147483647 h 90"/>
              <a:gd name="T6" fmla="*/ 2147483647 w 346"/>
              <a:gd name="T7" fmla="*/ 2147483647 h 90"/>
              <a:gd name="T8" fmla="*/ 2147483647 w 346"/>
              <a:gd name="T9" fmla="*/ 0 h 90"/>
              <a:gd name="T10" fmla="*/ 2147483647 w 346"/>
              <a:gd name="T11" fmla="*/ 2147483647 h 90"/>
              <a:gd name="T12" fmla="*/ 2147483647 w 346"/>
              <a:gd name="T13" fmla="*/ 2147483647 h 90"/>
              <a:gd name="T14" fmla="*/ 0 w 346"/>
              <a:gd name="T15" fmla="*/ 2147483647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6"/>
              <a:gd name="T25" fmla="*/ 0 h 90"/>
              <a:gd name="T26" fmla="*/ 346 w 346"/>
              <a:gd name="T27" fmla="*/ 90 h 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6" h="90">
                <a:moveTo>
                  <a:pt x="0" y="90"/>
                </a:moveTo>
                <a:cubicBezTo>
                  <a:pt x="8" y="87"/>
                  <a:pt x="16" y="82"/>
                  <a:pt x="25" y="82"/>
                </a:cubicBezTo>
                <a:cubicBezTo>
                  <a:pt x="126" y="77"/>
                  <a:pt x="228" y="86"/>
                  <a:pt x="329" y="74"/>
                </a:cubicBezTo>
                <a:cubicBezTo>
                  <a:pt x="346" y="72"/>
                  <a:pt x="312" y="41"/>
                  <a:pt x="296" y="33"/>
                </a:cubicBezTo>
                <a:cubicBezTo>
                  <a:pt x="254" y="12"/>
                  <a:pt x="211" y="6"/>
                  <a:pt x="165" y="0"/>
                </a:cubicBezTo>
                <a:cubicBezTo>
                  <a:pt x="126" y="3"/>
                  <a:pt x="88" y="4"/>
                  <a:pt x="49" y="8"/>
                </a:cubicBezTo>
                <a:cubicBezTo>
                  <a:pt x="41" y="9"/>
                  <a:pt x="31" y="10"/>
                  <a:pt x="25" y="16"/>
                </a:cubicBezTo>
                <a:cubicBezTo>
                  <a:pt x="9" y="32"/>
                  <a:pt x="10" y="70"/>
                  <a:pt x="0" y="90"/>
                </a:cubicBez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5139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5140" name="Freeform 4"/>
          <p:cNvSpPr>
            <a:spLocks/>
          </p:cNvSpPr>
          <p:nvPr/>
        </p:nvSpPr>
        <p:spPr bwMode="auto">
          <a:xfrm>
            <a:off x="8382000" y="5943600"/>
            <a:ext cx="381000" cy="223838"/>
          </a:xfrm>
          <a:custGeom>
            <a:avLst/>
            <a:gdLst>
              <a:gd name="T0" fmla="*/ 0 w 346"/>
              <a:gd name="T1" fmla="*/ 2147483647 h 90"/>
              <a:gd name="T2" fmla="*/ 2147483647 w 346"/>
              <a:gd name="T3" fmla="*/ 2147483647 h 90"/>
              <a:gd name="T4" fmla="*/ 2147483647 w 346"/>
              <a:gd name="T5" fmla="*/ 2147483647 h 90"/>
              <a:gd name="T6" fmla="*/ 2147483647 w 346"/>
              <a:gd name="T7" fmla="*/ 2147483647 h 90"/>
              <a:gd name="T8" fmla="*/ 2147483647 w 346"/>
              <a:gd name="T9" fmla="*/ 0 h 90"/>
              <a:gd name="T10" fmla="*/ 2147483647 w 346"/>
              <a:gd name="T11" fmla="*/ 2147483647 h 90"/>
              <a:gd name="T12" fmla="*/ 2147483647 w 346"/>
              <a:gd name="T13" fmla="*/ 2147483647 h 90"/>
              <a:gd name="T14" fmla="*/ 0 w 346"/>
              <a:gd name="T15" fmla="*/ 2147483647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6"/>
              <a:gd name="T25" fmla="*/ 0 h 90"/>
              <a:gd name="T26" fmla="*/ 346 w 346"/>
              <a:gd name="T27" fmla="*/ 90 h 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6" h="90">
                <a:moveTo>
                  <a:pt x="0" y="90"/>
                </a:moveTo>
                <a:cubicBezTo>
                  <a:pt x="8" y="87"/>
                  <a:pt x="16" y="82"/>
                  <a:pt x="25" y="82"/>
                </a:cubicBezTo>
                <a:cubicBezTo>
                  <a:pt x="126" y="77"/>
                  <a:pt x="228" y="86"/>
                  <a:pt x="329" y="74"/>
                </a:cubicBezTo>
                <a:cubicBezTo>
                  <a:pt x="346" y="72"/>
                  <a:pt x="312" y="41"/>
                  <a:pt x="296" y="33"/>
                </a:cubicBezTo>
                <a:cubicBezTo>
                  <a:pt x="254" y="12"/>
                  <a:pt x="211" y="6"/>
                  <a:pt x="165" y="0"/>
                </a:cubicBezTo>
                <a:cubicBezTo>
                  <a:pt x="126" y="3"/>
                  <a:pt x="88" y="4"/>
                  <a:pt x="49" y="8"/>
                </a:cubicBezTo>
                <a:cubicBezTo>
                  <a:pt x="41" y="9"/>
                  <a:pt x="31" y="10"/>
                  <a:pt x="25" y="16"/>
                </a:cubicBezTo>
                <a:cubicBezTo>
                  <a:pt x="9" y="32"/>
                  <a:pt x="10" y="70"/>
                  <a:pt x="0" y="90"/>
                </a:cubicBez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8600"/>
            <a:ext cx="7772400" cy="5897563"/>
          </a:xfrm>
        </p:spPr>
        <p:txBody>
          <a:bodyPr/>
          <a:lstStyle/>
          <a:p>
            <a:pPr eaLnBrk="1" hangingPunct="1"/>
            <a:r>
              <a:rPr lang="en-US" smtClean="0"/>
              <a:t>Wind dispersal of seeds.</a:t>
            </a:r>
          </a:p>
        </p:txBody>
      </p:sp>
      <p:pic>
        <p:nvPicPr>
          <p:cNvPr id="108547" name="Picture 5" descr="seed_75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38200"/>
            <a:ext cx="8458200" cy="579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6163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6164" name="Freeform 4"/>
          <p:cNvSpPr>
            <a:spLocks/>
          </p:cNvSpPr>
          <p:nvPr/>
        </p:nvSpPr>
        <p:spPr bwMode="auto">
          <a:xfrm>
            <a:off x="8610600" y="5695950"/>
            <a:ext cx="228600" cy="90488"/>
          </a:xfrm>
          <a:custGeom>
            <a:avLst/>
            <a:gdLst>
              <a:gd name="T0" fmla="*/ 0 w 346"/>
              <a:gd name="T1" fmla="*/ 2147483647 h 90"/>
              <a:gd name="T2" fmla="*/ 2147483647 w 346"/>
              <a:gd name="T3" fmla="*/ 2147483647 h 90"/>
              <a:gd name="T4" fmla="*/ 2147483647 w 346"/>
              <a:gd name="T5" fmla="*/ 2147483647 h 90"/>
              <a:gd name="T6" fmla="*/ 2147483647 w 346"/>
              <a:gd name="T7" fmla="*/ 2147483647 h 90"/>
              <a:gd name="T8" fmla="*/ 2147483647 w 346"/>
              <a:gd name="T9" fmla="*/ 0 h 90"/>
              <a:gd name="T10" fmla="*/ 2147483647 w 346"/>
              <a:gd name="T11" fmla="*/ 2147483647 h 90"/>
              <a:gd name="T12" fmla="*/ 2147483647 w 346"/>
              <a:gd name="T13" fmla="*/ 2147483647 h 90"/>
              <a:gd name="T14" fmla="*/ 0 w 346"/>
              <a:gd name="T15" fmla="*/ 2147483647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6"/>
              <a:gd name="T25" fmla="*/ 0 h 90"/>
              <a:gd name="T26" fmla="*/ 346 w 346"/>
              <a:gd name="T27" fmla="*/ 90 h 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6" h="90">
                <a:moveTo>
                  <a:pt x="0" y="90"/>
                </a:moveTo>
                <a:cubicBezTo>
                  <a:pt x="8" y="87"/>
                  <a:pt x="16" y="82"/>
                  <a:pt x="25" y="82"/>
                </a:cubicBezTo>
                <a:cubicBezTo>
                  <a:pt x="126" y="77"/>
                  <a:pt x="228" y="86"/>
                  <a:pt x="329" y="74"/>
                </a:cubicBezTo>
                <a:cubicBezTo>
                  <a:pt x="346" y="72"/>
                  <a:pt x="312" y="41"/>
                  <a:pt x="296" y="33"/>
                </a:cubicBezTo>
                <a:cubicBezTo>
                  <a:pt x="254" y="12"/>
                  <a:pt x="211" y="6"/>
                  <a:pt x="165" y="0"/>
                </a:cubicBezTo>
                <a:cubicBezTo>
                  <a:pt x="126" y="3"/>
                  <a:pt x="88" y="4"/>
                  <a:pt x="49" y="8"/>
                </a:cubicBezTo>
                <a:cubicBezTo>
                  <a:pt x="41" y="9"/>
                  <a:pt x="31" y="10"/>
                  <a:pt x="25" y="16"/>
                </a:cubicBezTo>
                <a:cubicBezTo>
                  <a:pt x="9" y="32"/>
                  <a:pt x="10" y="70"/>
                  <a:pt x="0" y="90"/>
                </a:cubicBez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6165" name="WordArt 7"/>
          <p:cNvSpPr>
            <a:spLocks noChangeArrowheads="1" noChangeShapeType="1" noTextEdit="1"/>
          </p:cNvSpPr>
          <p:nvPr/>
        </p:nvSpPr>
        <p:spPr bwMode="auto">
          <a:xfrm>
            <a:off x="1752600" y="4876800"/>
            <a:ext cx="6934200" cy="1419225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sz="3600" kern="10" spc="-360">
                <a:ln w="12700">
                  <a:solidFill>
                    <a:srgbClr val="000099"/>
                  </a:solidFill>
                  <a:round/>
                  <a:headEnd/>
                  <a:tailEnd/>
                </a:ln>
                <a:solidFill>
                  <a:srgbClr val="33CC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Impact"/>
              </a:rPr>
              <a:t>Water Dispersal</a:t>
            </a:r>
          </a:p>
        </p:txBody>
      </p:sp>
      <p:sp>
        <p:nvSpPr>
          <p:cNvPr id="476166" name="WordArt 8" descr="White marble"/>
          <p:cNvSpPr>
            <a:spLocks noChangeArrowheads="1" noChangeShapeType="1" noTextEdit="1"/>
          </p:cNvSpPr>
          <p:nvPr/>
        </p:nvSpPr>
        <p:spPr bwMode="auto">
          <a:xfrm>
            <a:off x="3733800" y="3352800"/>
            <a:ext cx="3476625" cy="11620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blipFill dpi="0" rotWithShape="0">
                  <a:blip r:embed="rId3"/>
                  <a:srcRect/>
                  <a:tile tx="0" ty="0" sx="100000" sy="100000" flip="none" algn="tl"/>
                </a:blipFill>
                <a:latin typeface="Arial Black"/>
              </a:rPr>
              <a:t>Coconut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7187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7188" name="Freeform 4"/>
          <p:cNvSpPr>
            <a:spLocks/>
          </p:cNvSpPr>
          <p:nvPr/>
        </p:nvSpPr>
        <p:spPr bwMode="auto">
          <a:xfrm>
            <a:off x="8763000" y="5486400"/>
            <a:ext cx="76200" cy="76200"/>
          </a:xfrm>
          <a:custGeom>
            <a:avLst/>
            <a:gdLst>
              <a:gd name="T0" fmla="*/ 0 w 346"/>
              <a:gd name="T1" fmla="*/ 2147483647 h 90"/>
              <a:gd name="T2" fmla="*/ 2147483647 w 346"/>
              <a:gd name="T3" fmla="*/ 2147483647 h 90"/>
              <a:gd name="T4" fmla="*/ 2147483647 w 346"/>
              <a:gd name="T5" fmla="*/ 2147483647 h 90"/>
              <a:gd name="T6" fmla="*/ 2147483647 w 346"/>
              <a:gd name="T7" fmla="*/ 2147483647 h 90"/>
              <a:gd name="T8" fmla="*/ 2147483647 w 346"/>
              <a:gd name="T9" fmla="*/ 0 h 90"/>
              <a:gd name="T10" fmla="*/ 2147483647 w 346"/>
              <a:gd name="T11" fmla="*/ 2147483647 h 90"/>
              <a:gd name="T12" fmla="*/ 2147483647 w 346"/>
              <a:gd name="T13" fmla="*/ 2147483647 h 90"/>
              <a:gd name="T14" fmla="*/ 0 w 346"/>
              <a:gd name="T15" fmla="*/ 2147483647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6"/>
              <a:gd name="T25" fmla="*/ 0 h 90"/>
              <a:gd name="T26" fmla="*/ 346 w 346"/>
              <a:gd name="T27" fmla="*/ 90 h 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6" h="90">
                <a:moveTo>
                  <a:pt x="0" y="90"/>
                </a:moveTo>
                <a:cubicBezTo>
                  <a:pt x="8" y="87"/>
                  <a:pt x="16" y="82"/>
                  <a:pt x="25" y="82"/>
                </a:cubicBezTo>
                <a:cubicBezTo>
                  <a:pt x="126" y="77"/>
                  <a:pt x="228" y="86"/>
                  <a:pt x="329" y="74"/>
                </a:cubicBezTo>
                <a:cubicBezTo>
                  <a:pt x="346" y="72"/>
                  <a:pt x="312" y="41"/>
                  <a:pt x="296" y="33"/>
                </a:cubicBezTo>
                <a:cubicBezTo>
                  <a:pt x="254" y="12"/>
                  <a:pt x="211" y="6"/>
                  <a:pt x="165" y="0"/>
                </a:cubicBezTo>
                <a:cubicBezTo>
                  <a:pt x="126" y="3"/>
                  <a:pt x="88" y="4"/>
                  <a:pt x="49" y="8"/>
                </a:cubicBezTo>
                <a:cubicBezTo>
                  <a:pt x="41" y="9"/>
                  <a:pt x="31" y="10"/>
                  <a:pt x="25" y="16"/>
                </a:cubicBezTo>
                <a:cubicBezTo>
                  <a:pt x="9" y="32"/>
                  <a:pt x="10" y="70"/>
                  <a:pt x="0" y="90"/>
                </a:cubicBez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8211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8212" name="Text Box 6"/>
          <p:cNvSpPr txBox="1">
            <a:spLocks noChangeArrowheads="1"/>
          </p:cNvSpPr>
          <p:nvPr/>
        </p:nvSpPr>
        <p:spPr bwMode="auto">
          <a:xfrm>
            <a:off x="8686800" y="5029200"/>
            <a:ext cx="304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479235" name="Picture 7" descr="island-picture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479236" name="Text Box 4"/>
          <p:cNvSpPr txBox="1">
            <a:spLocks noChangeArrowheads="1"/>
          </p:cNvSpPr>
          <p:nvPr/>
        </p:nvSpPr>
        <p:spPr bwMode="auto">
          <a:xfrm>
            <a:off x="8686800" y="5105400"/>
            <a:ext cx="304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5943600"/>
            <a:ext cx="8686800" cy="639763"/>
          </a:xfrm>
          <a:extLst/>
        </p:spPr>
        <p:txBody>
          <a:bodyPr>
            <a:prstTxWarp prst="textDeflateTop">
              <a:avLst/>
            </a:prstTxWarp>
          </a:bodyPr>
          <a:lstStyle/>
          <a:p>
            <a:pPr marL="0" indent="0" algn="ctr" eaLnBrk="1" hangingPunct="1">
              <a:buFontTx/>
              <a:buNone/>
              <a:defRPr/>
            </a:pPr>
            <a:r>
              <a:rPr lang="en-US" sz="2800" dirty="0">
                <a:hlinkClick r:id="rId2"/>
              </a:rPr>
              <a:t>Entire Science Curriculum Link</a:t>
            </a:r>
            <a:endParaRPr lang="en-US" sz="2800" dirty="0" smtClean="0"/>
          </a:p>
        </p:txBody>
      </p:sp>
      <p:pic>
        <p:nvPicPr>
          <p:cNvPr id="315395" name="Picture 3" descr="C:\Users\Ryan\Desktop\Science from Murf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69875"/>
            <a:ext cx="8153400" cy="5749925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glow rad="355600">
              <a:srgbClr val="CC99FF"/>
            </a:glow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524" name="Rectangl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2125" y="2590800"/>
            <a:ext cx="5480050" cy="1116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/>
          <p:cNvSpPr>
            <a:spLocks noGrp="1" noChangeArrowheads="1"/>
          </p:cNvSpPr>
          <p:nvPr>
            <p:ph idx="1"/>
          </p:nvPr>
        </p:nvSpPr>
        <p:spPr>
          <a:xfrm>
            <a:off x="152400" y="228600"/>
            <a:ext cx="8534400" cy="5897563"/>
          </a:xfrm>
        </p:spPr>
        <p:txBody>
          <a:bodyPr/>
          <a:lstStyle/>
          <a:p>
            <a:pPr eaLnBrk="1" hangingPunct="1"/>
            <a:r>
              <a:rPr lang="en-US" smtClean="0"/>
              <a:t>Wind</a:t>
            </a:r>
          </a:p>
        </p:txBody>
      </p:sp>
      <p:pic>
        <p:nvPicPr>
          <p:cNvPr id="31747" name="Picture 5" descr="Nature_Plants_Wind_touch_008481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14400"/>
            <a:ext cx="8686800" cy="5715000"/>
          </a:xfrm>
          <a:prstGeom prst="rect">
            <a:avLst/>
          </a:prstGeom>
          <a:noFill/>
          <a:ln w="571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990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8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0010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Wind Dispersal: When wind is used to disperse either pollen or seeds.</a:t>
            </a:r>
          </a:p>
          <a:p>
            <a:pPr lvl="1" eaLnBrk="1" hangingPunct="1">
              <a:defRPr/>
            </a:pPr>
            <a:r>
              <a:rPr lang="en-US" dirty="0" smtClean="0"/>
              <a:t>Most common dispersal mechanism.</a:t>
            </a:r>
          </a:p>
        </p:txBody>
      </p:sp>
      <p:pic>
        <p:nvPicPr>
          <p:cNvPr id="110595" name="Picture 5" descr="Wind_seed_dispersal_6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8382000" cy="46672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7718" name="Rectangle 6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609600" y="5257800"/>
            <a:ext cx="8077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/>
              <a:t>Pollen: Fine powder that contains the reproductive parts of the flower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68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468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468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46883" grpId="0" uiExpand="1" build="p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7924800" cy="5821363"/>
          </a:xfrm>
        </p:spPr>
        <p:txBody>
          <a:bodyPr/>
          <a:lstStyle/>
          <a:p>
            <a:pPr eaLnBrk="1" hangingPunct="1"/>
            <a:r>
              <a:rPr lang="en-US" smtClean="0"/>
              <a:t>Animals can pollinate, </a:t>
            </a:r>
          </a:p>
        </p:txBody>
      </p:sp>
      <p:pic>
        <p:nvPicPr>
          <p:cNvPr id="114691" name="Picture 7" descr="bee%20dandel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4038600" cy="5048250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31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Animals can pollinate, </a:t>
            </a:r>
            <a:r>
              <a:rPr lang="en-US" smtClean="0">
                <a:solidFill>
                  <a:schemeClr val="hlink"/>
                </a:solidFill>
              </a:rPr>
              <a:t>and then wind can disperse seeds.</a:t>
            </a:r>
          </a:p>
        </p:txBody>
      </p:sp>
      <p:pic>
        <p:nvPicPr>
          <p:cNvPr id="115715" name="Picture 5" descr="DSCF247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524000"/>
            <a:ext cx="4495800" cy="502920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716" name="Picture 7" descr="bee%20dandel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4038600" cy="5048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31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chemeClr val="hlink"/>
                </a:solidFill>
              </a:rPr>
              <a:t>Wind can pollinate,</a:t>
            </a:r>
            <a:r>
              <a:rPr lang="en-US" smtClean="0"/>
              <a:t> </a:t>
            </a:r>
          </a:p>
        </p:txBody>
      </p:sp>
      <p:pic>
        <p:nvPicPr>
          <p:cNvPr id="116739" name="Picture 5" descr="IMG_60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447800"/>
            <a:ext cx="3962400" cy="512445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18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077200" cy="58213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chemeClr val="hlink"/>
                </a:solidFill>
              </a:rPr>
              <a:t>Wind can pollinate,</a:t>
            </a:r>
            <a:r>
              <a:rPr lang="en-US" smtClean="0"/>
              <a:t> </a:t>
            </a:r>
            <a:r>
              <a:rPr lang="en-US" smtClean="0">
                <a:solidFill>
                  <a:srgbClr val="FF9900"/>
                </a:solidFill>
              </a:rPr>
              <a:t>and then animals can disperse seeds.</a:t>
            </a:r>
          </a:p>
        </p:txBody>
      </p:sp>
      <p:pic>
        <p:nvPicPr>
          <p:cNvPr id="117763" name="Picture 5" descr="IMG_60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447800"/>
            <a:ext cx="3962400" cy="51244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764" name="Picture 7" descr="Squirrel+at+midden-16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447800"/>
            <a:ext cx="4495800" cy="5105400"/>
          </a:xfrm>
          <a:prstGeom prst="rect">
            <a:avLst/>
          </a:prstGeom>
          <a:noFill/>
          <a:ln w="38100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185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228600"/>
            <a:ext cx="8534400" cy="5897563"/>
          </a:xfrm>
        </p:spPr>
        <p:txBody>
          <a:bodyPr/>
          <a:lstStyle/>
          <a:p>
            <a:pPr eaLnBrk="1" hangingPunct="1"/>
            <a:r>
              <a:rPr lang="en-US" dirty="0" smtClean="0"/>
              <a:t>Types of seeds dispersed by wind.</a:t>
            </a:r>
          </a:p>
          <a:p>
            <a:pPr lvl="1" eaLnBrk="1" hangingPunct="1"/>
            <a:r>
              <a:rPr lang="en-US" dirty="0" smtClean="0">
                <a:solidFill>
                  <a:srgbClr val="FFFF00"/>
                </a:solidFill>
              </a:rPr>
              <a:t>Pay attention as you will be building a seed dispersed by wind.  Your design should model one of the following.</a:t>
            </a:r>
          </a:p>
        </p:txBody>
      </p:sp>
      <p:pic>
        <p:nvPicPr>
          <p:cNvPr id="118787" name="Picture 5" descr="300px-Photos-photos_1088103921_Float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262188"/>
            <a:ext cx="8305800" cy="437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287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dirty="0" smtClean="0"/>
              <a:t>Distance wind dispersed travel depends on…</a:t>
            </a:r>
          </a:p>
          <a:p>
            <a:pPr lvl="1" eaLnBrk="1" hangingPunct="1"/>
            <a:r>
              <a:rPr lang="en-US" dirty="0" smtClean="0">
                <a:solidFill>
                  <a:srgbClr val="FFFF00"/>
                </a:solidFill>
              </a:rPr>
              <a:t>How fast seed falls: weight, density, ability to float in air.</a:t>
            </a:r>
          </a:p>
          <a:p>
            <a:pPr lvl="1" eaLnBrk="1" hangingPunct="1"/>
            <a:r>
              <a:rPr lang="en-US" dirty="0" smtClean="0">
                <a:solidFill>
                  <a:srgbClr val="00B0F0"/>
                </a:solidFill>
              </a:rPr>
              <a:t>Height of release: may be most important factor in distance spread.</a:t>
            </a:r>
          </a:p>
          <a:p>
            <a:pPr lvl="1" eaLnBrk="1" hangingPunct="1"/>
            <a:r>
              <a:rPr lang="en-US" dirty="0" smtClean="0">
                <a:solidFill>
                  <a:srgbClr val="00FF99"/>
                </a:solidFill>
              </a:rPr>
              <a:t>Speed, direction and turbulence of wind between release point and ground.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dirty="0" smtClean="0"/>
          </a:p>
        </p:txBody>
      </p:sp>
      <p:pic>
        <p:nvPicPr>
          <p:cNvPr id="123907" name="Picture 5" descr="hacru--frsamaras1049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419600"/>
            <a:ext cx="8763000" cy="2209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390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39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39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39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Parachutes.</a:t>
            </a:r>
          </a:p>
        </p:txBody>
      </p:sp>
      <p:pic>
        <p:nvPicPr>
          <p:cNvPr id="124931" name="Picture 8" descr="DSC_005toAE7F54at25resat20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143000"/>
            <a:ext cx="4114800" cy="5314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27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001000" cy="5821363"/>
          </a:xfrm>
        </p:spPr>
        <p:txBody>
          <a:bodyPr/>
          <a:lstStyle/>
          <a:p>
            <a:pPr eaLnBrk="1" hangingPunct="1"/>
            <a:r>
              <a:rPr lang="en-US" smtClean="0"/>
              <a:t>Parachutes.</a:t>
            </a:r>
          </a:p>
        </p:txBody>
      </p:sp>
      <p:pic>
        <p:nvPicPr>
          <p:cNvPr id="125955" name="Picture 6" descr="round-parachut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43000"/>
            <a:ext cx="4191000" cy="5334000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956" name="Picture 8" descr="DSC_005toAE7F54at25resat20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143000"/>
            <a:ext cx="4114800" cy="5314950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27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Gliders</a:t>
            </a:r>
          </a:p>
          <a:p>
            <a:pPr lvl="1" eaLnBrk="1" hangingPunct="1"/>
            <a:r>
              <a:rPr lang="en-US" smtClean="0"/>
              <a:t>Natures perfect design.</a:t>
            </a:r>
          </a:p>
          <a:p>
            <a:pPr lvl="1" eaLnBrk="1" hangingPunct="1"/>
            <a:endParaRPr lang="en-US" smtClean="0"/>
          </a:p>
        </p:txBody>
      </p:sp>
      <p:sp>
        <p:nvSpPr>
          <p:cNvPr id="29697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128004" name="Picture 1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3810000" cy="4967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629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228600"/>
            <a:ext cx="81534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Plants use wind to </a:t>
            </a:r>
            <a:r>
              <a:rPr lang="en-US" dirty="0" smtClean="0"/>
              <a:t>pollinate.</a:t>
            </a:r>
          </a:p>
          <a:p>
            <a:pPr lvl="1" eaLnBrk="1" hangingPunct="1">
              <a:defRPr/>
            </a:pPr>
            <a:r>
              <a:rPr lang="en-US" dirty="0" smtClean="0"/>
              <a:t>Pollination: The transferring of pollen (plants sex cells) from one plant to another.</a:t>
            </a:r>
          </a:p>
        </p:txBody>
      </p:sp>
      <p:pic>
        <p:nvPicPr>
          <p:cNvPr id="55299" name="Picture 5" descr="20050612_p20_1020124%20grass%20flower%20with%20pollen%20drifting%20in%20wind%20(cropped)%202005jun07_17-50-12(r+mb%20id@576)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828800"/>
            <a:ext cx="8534400" cy="48006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6694" name="Rectangle 6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6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36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36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36291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Gliders</a:t>
            </a:r>
          </a:p>
          <a:p>
            <a:pPr lvl="1" eaLnBrk="1" hangingPunct="1"/>
            <a:r>
              <a:rPr lang="en-US" smtClean="0"/>
              <a:t>Natures perfect design.</a:t>
            </a:r>
          </a:p>
          <a:p>
            <a:pPr lvl="1" eaLnBrk="1" hangingPunct="1"/>
            <a:endParaRPr lang="en-US" smtClean="0"/>
          </a:p>
        </p:txBody>
      </p:sp>
      <p:pic>
        <p:nvPicPr>
          <p:cNvPr id="129027" name="Picture 6" descr="b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524000"/>
            <a:ext cx="4419600" cy="49625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7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pic>
        <p:nvPicPr>
          <p:cNvPr id="129029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3810000" cy="4967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Helicopters.</a:t>
            </a:r>
          </a:p>
        </p:txBody>
      </p:sp>
      <p:pic>
        <p:nvPicPr>
          <p:cNvPr id="130051" name="Picture 5" descr="spinsd4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14400"/>
            <a:ext cx="41910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999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Helicopters.</a:t>
            </a:r>
          </a:p>
        </p:txBody>
      </p:sp>
      <p:pic>
        <p:nvPicPr>
          <p:cNvPr id="131075" name="Picture 5" descr="spinsd4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14400"/>
            <a:ext cx="41910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6" name="Picture 7" descr="helicopterblur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914400"/>
            <a:ext cx="4267200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999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1625" y="381000"/>
            <a:ext cx="8540750" cy="6096000"/>
          </a:xfrm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99021" name="Rectangle 13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Flutter / Spinner.</a:t>
            </a:r>
          </a:p>
        </p:txBody>
      </p:sp>
      <p:pic>
        <p:nvPicPr>
          <p:cNvPr id="133123" name="Picture 5" descr="honesty%20(wind)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066800"/>
            <a:ext cx="3810000" cy="55054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24" name="Picture 9" descr="two-horizontal-axis-shaped-wind-turbines-on-a-highway-signage-to-produce-wind-energy_17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1066800"/>
            <a:ext cx="4610100" cy="5476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0047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Tumbler</a:t>
            </a:r>
          </a:p>
          <a:p>
            <a:pPr lvl="1" eaLnBrk="1" hangingPunct="1"/>
            <a:r>
              <a:rPr lang="en-US" smtClean="0"/>
              <a:t>Tumbleweeds roll along ground for many miles dropping seeds as it goes. </a:t>
            </a:r>
          </a:p>
        </p:txBody>
      </p:sp>
      <p:pic>
        <p:nvPicPr>
          <p:cNvPr id="134147" name="Picture 7" descr="tumbleweed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52600"/>
            <a:ext cx="9144000" cy="319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8" name="Picture 11" descr="tumbleweed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9" name="Picture 12" descr="tumbleweed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76600"/>
            <a:ext cx="693420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0" name="Picture 13" descr="tumbleweed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92964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Natures Design</a:t>
            </a:r>
          </a:p>
          <a:p>
            <a:pPr eaLnBrk="1" hangingPunct="1"/>
            <a:endParaRPr lang="en-US" smtClean="0"/>
          </a:p>
        </p:txBody>
      </p:sp>
      <p:pic>
        <p:nvPicPr>
          <p:cNvPr id="136195" name="Picture 5" descr="tumblewee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371600"/>
            <a:ext cx="4114800" cy="49720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196" name="Picture 7" descr="450px-Football_(soccer_ball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371600"/>
            <a:ext cx="4286250" cy="501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2095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A dried tomato can also tumble.</a:t>
            </a:r>
          </a:p>
        </p:txBody>
      </p:sp>
      <p:pic>
        <p:nvPicPr>
          <p:cNvPr id="137219" name="Picture 5" descr="2087612216_6693676634_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8534400" cy="556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1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Other / combination.</a:t>
            </a:r>
          </a:p>
        </p:txBody>
      </p:sp>
      <p:pic>
        <p:nvPicPr>
          <p:cNvPr id="138243" name="Picture 5" descr="12-Wind-woolly-Typh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066800"/>
            <a:ext cx="8458200" cy="5462588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414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39267" name="Picture 4" descr="wtyla--frinfruct17156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00" y="228600"/>
            <a:ext cx="8534400" cy="6400800"/>
          </a:xfrm>
          <a:noFill/>
          <a:ln w="76200">
            <a:solidFill>
              <a:srgbClr val="996633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61444" name="Picture 5" descr="pollen-on-hazel-catkin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8610600" cy="6400800"/>
          </a:xfrm>
          <a:prstGeom prst="rect">
            <a:avLst/>
          </a:prstGeom>
          <a:noFill/>
          <a:ln w="95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304800"/>
            <a:ext cx="8458200" cy="5821363"/>
          </a:xfrm>
        </p:spPr>
        <p:txBody>
          <a:bodyPr/>
          <a:lstStyle/>
          <a:p>
            <a:pPr eaLnBrk="1" hangingPunct="1"/>
            <a:r>
              <a:rPr lang="en-US" smtClean="0"/>
              <a:t>Seeds in pot, wind shakes plant and pot spills seeds.</a:t>
            </a:r>
          </a:p>
          <a:p>
            <a:pPr eaLnBrk="1" hangingPunct="1"/>
            <a:endParaRPr lang="en-US" smtClean="0"/>
          </a:p>
        </p:txBody>
      </p:sp>
      <p:pic>
        <p:nvPicPr>
          <p:cNvPr id="140291" name="Picture 5" descr="3164436284_6434d7e5f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447800"/>
            <a:ext cx="4191000" cy="51435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2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447800"/>
            <a:ext cx="4114800" cy="5105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6191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FF0000"/>
                </a:solidFill>
              </a:rPr>
              <a:t>New Area of Focus:  </a:t>
            </a:r>
            <a:r>
              <a:rPr lang="en-US" dirty="0" smtClean="0">
                <a:solidFill>
                  <a:schemeClr val="hlink"/>
                </a:solidFill>
              </a:rPr>
              <a:t>Water and </a:t>
            </a:r>
            <a:r>
              <a:rPr lang="en-US" dirty="0" smtClean="0">
                <a:solidFill>
                  <a:srgbClr val="CC9900"/>
                </a:solidFill>
              </a:rPr>
              <a:t>seed dispersal.</a:t>
            </a:r>
          </a:p>
        </p:txBody>
      </p:sp>
      <p:pic>
        <p:nvPicPr>
          <p:cNvPr id="144387" name="Picture 5" descr="104737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50673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028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417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Water Dispersal: The seeds or fruits are dropped from the plant into rivers, lakes or seas. </a:t>
            </a:r>
          </a:p>
          <a:p>
            <a:pPr lvl="1" eaLnBrk="1" hangingPunct="1">
              <a:defRPr/>
            </a:pPr>
            <a:r>
              <a:rPr lang="en-US" dirty="0" smtClean="0"/>
              <a:t>The seeds float then wash up and germinate.</a:t>
            </a:r>
          </a:p>
        </p:txBody>
      </p:sp>
      <p:pic>
        <p:nvPicPr>
          <p:cNvPr id="146435" name="Picture 5" descr="Fruits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8686800" cy="41148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3334" name="Rectangle 6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4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74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74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47459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47460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61" name="Oval 7"/>
          <p:cNvSpPr>
            <a:spLocks noChangeArrowheads="1"/>
          </p:cNvSpPr>
          <p:nvPr/>
        </p:nvSpPr>
        <p:spPr bwMode="auto">
          <a:xfrm>
            <a:off x="5562600" y="1676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48484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8485" name="Line 8"/>
          <p:cNvSpPr>
            <a:spLocks noChangeShapeType="1"/>
          </p:cNvSpPr>
          <p:nvPr/>
        </p:nvSpPr>
        <p:spPr bwMode="auto">
          <a:xfrm>
            <a:off x="6019800" y="3886200"/>
            <a:ext cx="76200" cy="160020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6" name="Oval 15"/>
          <p:cNvSpPr>
            <a:spLocks noChangeArrowheads="1"/>
          </p:cNvSpPr>
          <p:nvPr/>
        </p:nvSpPr>
        <p:spPr bwMode="auto">
          <a:xfrm>
            <a:off x="5867400" y="6019800"/>
            <a:ext cx="304800" cy="228600"/>
          </a:xfrm>
          <a:prstGeom prst="ellipse">
            <a:avLst/>
          </a:prstGeom>
          <a:solidFill>
            <a:srgbClr val="996633"/>
          </a:soli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8487" name="Oval 16"/>
          <p:cNvSpPr>
            <a:spLocks noChangeArrowheads="1"/>
          </p:cNvSpPr>
          <p:nvPr/>
        </p:nvSpPr>
        <p:spPr bwMode="auto">
          <a:xfrm>
            <a:off x="5638800" y="5867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49507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49508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9509" name="Oval 6"/>
          <p:cNvSpPr>
            <a:spLocks noChangeArrowheads="1"/>
          </p:cNvSpPr>
          <p:nvPr/>
        </p:nvSpPr>
        <p:spPr bwMode="auto">
          <a:xfrm>
            <a:off x="5867400" y="6019800"/>
            <a:ext cx="304800" cy="228600"/>
          </a:xfrm>
          <a:prstGeom prst="ellipse">
            <a:avLst/>
          </a:prstGeom>
          <a:solidFill>
            <a:srgbClr val="996633"/>
          </a:soli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10" name="Oval 7"/>
          <p:cNvSpPr>
            <a:spLocks noChangeArrowheads="1"/>
          </p:cNvSpPr>
          <p:nvPr/>
        </p:nvSpPr>
        <p:spPr bwMode="auto">
          <a:xfrm>
            <a:off x="5638800" y="5867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50531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0532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0533" name="Oval 6"/>
          <p:cNvSpPr>
            <a:spLocks noChangeArrowheads="1"/>
          </p:cNvSpPr>
          <p:nvPr/>
        </p:nvSpPr>
        <p:spPr bwMode="auto">
          <a:xfrm>
            <a:off x="5867400" y="6019800"/>
            <a:ext cx="304800" cy="228600"/>
          </a:xfrm>
          <a:prstGeom prst="ellipse">
            <a:avLst/>
          </a:prstGeom>
          <a:solidFill>
            <a:srgbClr val="996633"/>
          </a:soli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Freeform 9"/>
          <p:cNvSpPr>
            <a:spLocks/>
          </p:cNvSpPr>
          <p:nvPr/>
        </p:nvSpPr>
        <p:spPr bwMode="auto">
          <a:xfrm>
            <a:off x="-400050" y="5078413"/>
            <a:ext cx="9412288" cy="2057400"/>
          </a:xfrm>
          <a:custGeom>
            <a:avLst/>
            <a:gdLst>
              <a:gd name="T0" fmla="*/ 2147483647 w 5929"/>
              <a:gd name="T1" fmla="*/ 2147483647 h 1296"/>
              <a:gd name="T2" fmla="*/ 2147483647 w 5929"/>
              <a:gd name="T3" fmla="*/ 2147483647 h 1296"/>
              <a:gd name="T4" fmla="*/ 2147483647 w 5929"/>
              <a:gd name="T5" fmla="*/ 2147483647 h 1296"/>
              <a:gd name="T6" fmla="*/ 2147483647 w 5929"/>
              <a:gd name="T7" fmla="*/ 2147483647 h 1296"/>
              <a:gd name="T8" fmla="*/ 2147483647 w 5929"/>
              <a:gd name="T9" fmla="*/ 2147483647 h 1296"/>
              <a:gd name="T10" fmla="*/ 2147483647 w 5929"/>
              <a:gd name="T11" fmla="*/ 2147483647 h 1296"/>
              <a:gd name="T12" fmla="*/ 2147483647 w 5929"/>
              <a:gd name="T13" fmla="*/ 2147483647 h 1296"/>
              <a:gd name="T14" fmla="*/ 2147483647 w 5929"/>
              <a:gd name="T15" fmla="*/ 2147483647 h 1296"/>
              <a:gd name="T16" fmla="*/ 2147483647 w 5929"/>
              <a:gd name="T17" fmla="*/ 2147483647 h 1296"/>
              <a:gd name="T18" fmla="*/ 2147483647 w 5929"/>
              <a:gd name="T19" fmla="*/ 2147483647 h 1296"/>
              <a:gd name="T20" fmla="*/ 2147483647 w 5929"/>
              <a:gd name="T21" fmla="*/ 2147483647 h 1296"/>
              <a:gd name="T22" fmla="*/ 2147483647 w 5929"/>
              <a:gd name="T23" fmla="*/ 2147483647 h 1296"/>
              <a:gd name="T24" fmla="*/ 2147483647 w 5929"/>
              <a:gd name="T25" fmla="*/ 2147483647 h 1296"/>
              <a:gd name="T26" fmla="*/ 2147483647 w 5929"/>
              <a:gd name="T27" fmla="*/ 2147483647 h 1296"/>
              <a:gd name="T28" fmla="*/ 2147483647 w 5929"/>
              <a:gd name="T29" fmla="*/ 2147483647 h 1296"/>
              <a:gd name="T30" fmla="*/ 2147483647 w 5929"/>
              <a:gd name="T31" fmla="*/ 2147483647 h 1296"/>
              <a:gd name="T32" fmla="*/ 2147483647 w 5929"/>
              <a:gd name="T33" fmla="*/ 2147483647 h 1296"/>
              <a:gd name="T34" fmla="*/ 2147483647 w 5929"/>
              <a:gd name="T35" fmla="*/ 2147483647 h 1296"/>
              <a:gd name="T36" fmla="*/ 2147483647 w 5929"/>
              <a:gd name="T37" fmla="*/ 2147483647 h 1296"/>
              <a:gd name="T38" fmla="*/ 2147483647 w 5929"/>
              <a:gd name="T39" fmla="*/ 2147483647 h 1296"/>
              <a:gd name="T40" fmla="*/ 2147483647 w 5929"/>
              <a:gd name="T41" fmla="*/ 2147483647 h 1296"/>
              <a:gd name="T42" fmla="*/ 2147483647 w 5929"/>
              <a:gd name="T43" fmla="*/ 2147483647 h 1296"/>
              <a:gd name="T44" fmla="*/ 2147483647 w 5929"/>
              <a:gd name="T45" fmla="*/ 2147483647 h 1296"/>
              <a:gd name="T46" fmla="*/ 2147483647 w 5929"/>
              <a:gd name="T47" fmla="*/ 2147483647 h 1296"/>
              <a:gd name="T48" fmla="*/ 2147483647 w 5929"/>
              <a:gd name="T49" fmla="*/ 2147483647 h 1296"/>
              <a:gd name="T50" fmla="*/ 2147483647 w 5929"/>
              <a:gd name="T51" fmla="*/ 2147483647 h 1296"/>
              <a:gd name="T52" fmla="*/ 2147483647 w 5929"/>
              <a:gd name="T53" fmla="*/ 2147483647 h 1296"/>
              <a:gd name="T54" fmla="*/ 2147483647 w 5929"/>
              <a:gd name="T55" fmla="*/ 2147483647 h 1296"/>
              <a:gd name="T56" fmla="*/ 2147483647 w 5929"/>
              <a:gd name="T57" fmla="*/ 2147483647 h 1296"/>
              <a:gd name="T58" fmla="*/ 2147483647 w 5929"/>
              <a:gd name="T59" fmla="*/ 2147483647 h 1296"/>
              <a:gd name="T60" fmla="*/ 2147483647 w 5929"/>
              <a:gd name="T61" fmla="*/ 2147483647 h 12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929"/>
              <a:gd name="T94" fmla="*/ 0 h 1296"/>
              <a:gd name="T95" fmla="*/ 5929 w 5929"/>
              <a:gd name="T96" fmla="*/ 1296 h 129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929" h="1296">
                <a:moveTo>
                  <a:pt x="5856" y="27"/>
                </a:moveTo>
                <a:cubicBezTo>
                  <a:pt x="5283" y="17"/>
                  <a:pt x="4718" y="13"/>
                  <a:pt x="4144" y="18"/>
                </a:cubicBezTo>
                <a:cubicBezTo>
                  <a:pt x="3885" y="0"/>
                  <a:pt x="3631" y="5"/>
                  <a:pt x="3371" y="10"/>
                </a:cubicBezTo>
                <a:cubicBezTo>
                  <a:pt x="3113" y="59"/>
                  <a:pt x="2759" y="11"/>
                  <a:pt x="2482" y="18"/>
                </a:cubicBezTo>
                <a:cubicBezTo>
                  <a:pt x="2351" y="65"/>
                  <a:pt x="2201" y="24"/>
                  <a:pt x="2062" y="51"/>
                </a:cubicBezTo>
                <a:cubicBezTo>
                  <a:pt x="2051" y="57"/>
                  <a:pt x="2039" y="61"/>
                  <a:pt x="2029" y="68"/>
                </a:cubicBezTo>
                <a:cubicBezTo>
                  <a:pt x="2020" y="75"/>
                  <a:pt x="2014" y="86"/>
                  <a:pt x="2005" y="92"/>
                </a:cubicBezTo>
                <a:cubicBezTo>
                  <a:pt x="2001" y="95"/>
                  <a:pt x="1959" y="108"/>
                  <a:pt x="1955" y="109"/>
                </a:cubicBezTo>
                <a:cubicBezTo>
                  <a:pt x="1899" y="146"/>
                  <a:pt x="1846" y="185"/>
                  <a:pt x="1783" y="208"/>
                </a:cubicBezTo>
                <a:cubicBezTo>
                  <a:pt x="1739" y="250"/>
                  <a:pt x="1804" y="192"/>
                  <a:pt x="1725" y="241"/>
                </a:cubicBezTo>
                <a:cubicBezTo>
                  <a:pt x="1701" y="256"/>
                  <a:pt x="1682" y="283"/>
                  <a:pt x="1659" y="298"/>
                </a:cubicBezTo>
                <a:cubicBezTo>
                  <a:pt x="1636" y="313"/>
                  <a:pt x="1622" y="313"/>
                  <a:pt x="1601" y="331"/>
                </a:cubicBezTo>
                <a:cubicBezTo>
                  <a:pt x="1589" y="341"/>
                  <a:pt x="1581" y="355"/>
                  <a:pt x="1569" y="364"/>
                </a:cubicBezTo>
                <a:cubicBezTo>
                  <a:pt x="1532" y="393"/>
                  <a:pt x="1492" y="400"/>
                  <a:pt x="1453" y="422"/>
                </a:cubicBezTo>
                <a:cubicBezTo>
                  <a:pt x="1436" y="431"/>
                  <a:pt x="1420" y="443"/>
                  <a:pt x="1404" y="454"/>
                </a:cubicBezTo>
                <a:cubicBezTo>
                  <a:pt x="1379" y="470"/>
                  <a:pt x="1348" y="472"/>
                  <a:pt x="1322" y="487"/>
                </a:cubicBezTo>
                <a:cubicBezTo>
                  <a:pt x="1313" y="492"/>
                  <a:pt x="1306" y="500"/>
                  <a:pt x="1297" y="504"/>
                </a:cubicBezTo>
                <a:cubicBezTo>
                  <a:pt x="1281" y="511"/>
                  <a:pt x="1248" y="520"/>
                  <a:pt x="1248" y="520"/>
                </a:cubicBezTo>
                <a:cubicBezTo>
                  <a:pt x="1214" y="554"/>
                  <a:pt x="1154" y="557"/>
                  <a:pt x="1108" y="570"/>
                </a:cubicBezTo>
                <a:cubicBezTo>
                  <a:pt x="1040" y="589"/>
                  <a:pt x="969" y="606"/>
                  <a:pt x="902" y="627"/>
                </a:cubicBezTo>
                <a:cubicBezTo>
                  <a:pt x="872" y="659"/>
                  <a:pt x="812" y="662"/>
                  <a:pt x="770" y="677"/>
                </a:cubicBezTo>
                <a:cubicBezTo>
                  <a:pt x="751" y="691"/>
                  <a:pt x="735" y="711"/>
                  <a:pt x="713" y="718"/>
                </a:cubicBezTo>
                <a:cubicBezTo>
                  <a:pt x="696" y="723"/>
                  <a:pt x="663" y="734"/>
                  <a:pt x="663" y="734"/>
                </a:cubicBezTo>
                <a:cubicBezTo>
                  <a:pt x="601" y="778"/>
                  <a:pt x="686" y="723"/>
                  <a:pt x="598" y="759"/>
                </a:cubicBezTo>
                <a:cubicBezTo>
                  <a:pt x="591" y="762"/>
                  <a:pt x="587" y="770"/>
                  <a:pt x="581" y="775"/>
                </a:cubicBezTo>
                <a:cubicBezTo>
                  <a:pt x="532" y="814"/>
                  <a:pt x="495" y="864"/>
                  <a:pt x="449" y="907"/>
                </a:cubicBezTo>
                <a:cubicBezTo>
                  <a:pt x="325" y="1296"/>
                  <a:pt x="0" y="992"/>
                  <a:pt x="1437" y="981"/>
                </a:cubicBezTo>
                <a:cubicBezTo>
                  <a:pt x="2293" y="957"/>
                  <a:pt x="3166" y="993"/>
                  <a:pt x="4021" y="998"/>
                </a:cubicBezTo>
                <a:cubicBezTo>
                  <a:pt x="4416" y="995"/>
                  <a:pt x="4811" y="996"/>
                  <a:pt x="5206" y="989"/>
                </a:cubicBezTo>
                <a:cubicBezTo>
                  <a:pt x="5425" y="985"/>
                  <a:pt x="5711" y="1122"/>
                  <a:pt x="5864" y="965"/>
                </a:cubicBezTo>
                <a:cubicBezTo>
                  <a:pt x="5929" y="899"/>
                  <a:pt x="5837" y="248"/>
                  <a:pt x="5856" y="27"/>
                </a:cubicBezTo>
                <a:close/>
              </a:path>
            </a:pathLst>
          </a:cu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0535" name="Oval 10"/>
          <p:cNvSpPr>
            <a:spLocks noChangeArrowheads="1"/>
          </p:cNvSpPr>
          <p:nvPr/>
        </p:nvSpPr>
        <p:spPr bwMode="auto">
          <a:xfrm>
            <a:off x="5638800" y="5867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11"/>
          <p:cNvSpPr>
            <a:spLocks noChangeArrowheads="1"/>
          </p:cNvSpPr>
          <p:nvPr/>
        </p:nvSpPr>
        <p:spPr bwMode="auto">
          <a:xfrm>
            <a:off x="5181600" y="6019800"/>
            <a:ext cx="1828800" cy="304800"/>
          </a:xfrm>
          <a:prstGeom prst="rect">
            <a:avLst/>
          </a:prstGeom>
          <a:solidFill>
            <a:srgbClr val="CCFFFF"/>
          </a:solidFill>
          <a:ln w="9525">
            <a:solidFill>
              <a:srgbClr val="CCFF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51555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1556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1557" name="Oval 5"/>
          <p:cNvSpPr>
            <a:spLocks noChangeArrowheads="1"/>
          </p:cNvSpPr>
          <p:nvPr/>
        </p:nvSpPr>
        <p:spPr bwMode="auto">
          <a:xfrm>
            <a:off x="5867400" y="6019800"/>
            <a:ext cx="304800" cy="228600"/>
          </a:xfrm>
          <a:prstGeom prst="ellipse">
            <a:avLst/>
          </a:prstGeom>
          <a:solidFill>
            <a:srgbClr val="996633"/>
          </a:soli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58" name="Freeform 6"/>
          <p:cNvSpPr>
            <a:spLocks/>
          </p:cNvSpPr>
          <p:nvPr/>
        </p:nvSpPr>
        <p:spPr bwMode="auto">
          <a:xfrm>
            <a:off x="-400050" y="5078413"/>
            <a:ext cx="9412288" cy="2057400"/>
          </a:xfrm>
          <a:custGeom>
            <a:avLst/>
            <a:gdLst>
              <a:gd name="T0" fmla="*/ 2147483647 w 5929"/>
              <a:gd name="T1" fmla="*/ 2147483647 h 1296"/>
              <a:gd name="T2" fmla="*/ 2147483647 w 5929"/>
              <a:gd name="T3" fmla="*/ 2147483647 h 1296"/>
              <a:gd name="T4" fmla="*/ 2147483647 w 5929"/>
              <a:gd name="T5" fmla="*/ 2147483647 h 1296"/>
              <a:gd name="T6" fmla="*/ 2147483647 w 5929"/>
              <a:gd name="T7" fmla="*/ 2147483647 h 1296"/>
              <a:gd name="T8" fmla="*/ 2147483647 w 5929"/>
              <a:gd name="T9" fmla="*/ 2147483647 h 1296"/>
              <a:gd name="T10" fmla="*/ 2147483647 w 5929"/>
              <a:gd name="T11" fmla="*/ 2147483647 h 1296"/>
              <a:gd name="T12" fmla="*/ 2147483647 w 5929"/>
              <a:gd name="T13" fmla="*/ 2147483647 h 1296"/>
              <a:gd name="T14" fmla="*/ 2147483647 w 5929"/>
              <a:gd name="T15" fmla="*/ 2147483647 h 1296"/>
              <a:gd name="T16" fmla="*/ 2147483647 w 5929"/>
              <a:gd name="T17" fmla="*/ 2147483647 h 1296"/>
              <a:gd name="T18" fmla="*/ 2147483647 w 5929"/>
              <a:gd name="T19" fmla="*/ 2147483647 h 1296"/>
              <a:gd name="T20" fmla="*/ 2147483647 w 5929"/>
              <a:gd name="T21" fmla="*/ 2147483647 h 1296"/>
              <a:gd name="T22" fmla="*/ 2147483647 w 5929"/>
              <a:gd name="T23" fmla="*/ 2147483647 h 1296"/>
              <a:gd name="T24" fmla="*/ 2147483647 w 5929"/>
              <a:gd name="T25" fmla="*/ 2147483647 h 1296"/>
              <a:gd name="T26" fmla="*/ 2147483647 w 5929"/>
              <a:gd name="T27" fmla="*/ 2147483647 h 1296"/>
              <a:gd name="T28" fmla="*/ 2147483647 w 5929"/>
              <a:gd name="T29" fmla="*/ 2147483647 h 1296"/>
              <a:gd name="T30" fmla="*/ 2147483647 w 5929"/>
              <a:gd name="T31" fmla="*/ 2147483647 h 1296"/>
              <a:gd name="T32" fmla="*/ 2147483647 w 5929"/>
              <a:gd name="T33" fmla="*/ 2147483647 h 1296"/>
              <a:gd name="T34" fmla="*/ 2147483647 w 5929"/>
              <a:gd name="T35" fmla="*/ 2147483647 h 1296"/>
              <a:gd name="T36" fmla="*/ 2147483647 w 5929"/>
              <a:gd name="T37" fmla="*/ 2147483647 h 1296"/>
              <a:gd name="T38" fmla="*/ 2147483647 w 5929"/>
              <a:gd name="T39" fmla="*/ 2147483647 h 1296"/>
              <a:gd name="T40" fmla="*/ 2147483647 w 5929"/>
              <a:gd name="T41" fmla="*/ 2147483647 h 1296"/>
              <a:gd name="T42" fmla="*/ 2147483647 w 5929"/>
              <a:gd name="T43" fmla="*/ 2147483647 h 1296"/>
              <a:gd name="T44" fmla="*/ 2147483647 w 5929"/>
              <a:gd name="T45" fmla="*/ 2147483647 h 1296"/>
              <a:gd name="T46" fmla="*/ 2147483647 w 5929"/>
              <a:gd name="T47" fmla="*/ 2147483647 h 1296"/>
              <a:gd name="T48" fmla="*/ 2147483647 w 5929"/>
              <a:gd name="T49" fmla="*/ 2147483647 h 1296"/>
              <a:gd name="T50" fmla="*/ 2147483647 w 5929"/>
              <a:gd name="T51" fmla="*/ 2147483647 h 1296"/>
              <a:gd name="T52" fmla="*/ 2147483647 w 5929"/>
              <a:gd name="T53" fmla="*/ 2147483647 h 1296"/>
              <a:gd name="T54" fmla="*/ 2147483647 w 5929"/>
              <a:gd name="T55" fmla="*/ 2147483647 h 1296"/>
              <a:gd name="T56" fmla="*/ 2147483647 w 5929"/>
              <a:gd name="T57" fmla="*/ 2147483647 h 1296"/>
              <a:gd name="T58" fmla="*/ 2147483647 w 5929"/>
              <a:gd name="T59" fmla="*/ 2147483647 h 1296"/>
              <a:gd name="T60" fmla="*/ 2147483647 w 5929"/>
              <a:gd name="T61" fmla="*/ 2147483647 h 12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929"/>
              <a:gd name="T94" fmla="*/ 0 h 1296"/>
              <a:gd name="T95" fmla="*/ 5929 w 5929"/>
              <a:gd name="T96" fmla="*/ 1296 h 129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929" h="1296">
                <a:moveTo>
                  <a:pt x="5856" y="27"/>
                </a:moveTo>
                <a:cubicBezTo>
                  <a:pt x="5283" y="17"/>
                  <a:pt x="4718" y="13"/>
                  <a:pt x="4144" y="18"/>
                </a:cubicBezTo>
                <a:cubicBezTo>
                  <a:pt x="3885" y="0"/>
                  <a:pt x="3631" y="5"/>
                  <a:pt x="3371" y="10"/>
                </a:cubicBezTo>
                <a:cubicBezTo>
                  <a:pt x="3113" y="59"/>
                  <a:pt x="2759" y="11"/>
                  <a:pt x="2482" y="18"/>
                </a:cubicBezTo>
                <a:cubicBezTo>
                  <a:pt x="2351" y="65"/>
                  <a:pt x="2201" y="24"/>
                  <a:pt x="2062" y="51"/>
                </a:cubicBezTo>
                <a:cubicBezTo>
                  <a:pt x="2051" y="57"/>
                  <a:pt x="2039" y="61"/>
                  <a:pt x="2029" y="68"/>
                </a:cubicBezTo>
                <a:cubicBezTo>
                  <a:pt x="2020" y="75"/>
                  <a:pt x="2014" y="86"/>
                  <a:pt x="2005" y="92"/>
                </a:cubicBezTo>
                <a:cubicBezTo>
                  <a:pt x="2001" y="95"/>
                  <a:pt x="1959" y="108"/>
                  <a:pt x="1955" y="109"/>
                </a:cubicBezTo>
                <a:cubicBezTo>
                  <a:pt x="1899" y="146"/>
                  <a:pt x="1846" y="185"/>
                  <a:pt x="1783" y="208"/>
                </a:cubicBezTo>
                <a:cubicBezTo>
                  <a:pt x="1739" y="250"/>
                  <a:pt x="1804" y="192"/>
                  <a:pt x="1725" y="241"/>
                </a:cubicBezTo>
                <a:cubicBezTo>
                  <a:pt x="1701" y="256"/>
                  <a:pt x="1682" y="283"/>
                  <a:pt x="1659" y="298"/>
                </a:cubicBezTo>
                <a:cubicBezTo>
                  <a:pt x="1636" y="313"/>
                  <a:pt x="1622" y="313"/>
                  <a:pt x="1601" y="331"/>
                </a:cubicBezTo>
                <a:cubicBezTo>
                  <a:pt x="1589" y="341"/>
                  <a:pt x="1581" y="355"/>
                  <a:pt x="1569" y="364"/>
                </a:cubicBezTo>
                <a:cubicBezTo>
                  <a:pt x="1532" y="393"/>
                  <a:pt x="1492" y="400"/>
                  <a:pt x="1453" y="422"/>
                </a:cubicBezTo>
                <a:cubicBezTo>
                  <a:pt x="1436" y="431"/>
                  <a:pt x="1420" y="443"/>
                  <a:pt x="1404" y="454"/>
                </a:cubicBezTo>
                <a:cubicBezTo>
                  <a:pt x="1379" y="470"/>
                  <a:pt x="1348" y="472"/>
                  <a:pt x="1322" y="487"/>
                </a:cubicBezTo>
                <a:cubicBezTo>
                  <a:pt x="1313" y="492"/>
                  <a:pt x="1306" y="500"/>
                  <a:pt x="1297" y="504"/>
                </a:cubicBezTo>
                <a:cubicBezTo>
                  <a:pt x="1281" y="511"/>
                  <a:pt x="1248" y="520"/>
                  <a:pt x="1248" y="520"/>
                </a:cubicBezTo>
                <a:cubicBezTo>
                  <a:pt x="1214" y="554"/>
                  <a:pt x="1154" y="557"/>
                  <a:pt x="1108" y="570"/>
                </a:cubicBezTo>
                <a:cubicBezTo>
                  <a:pt x="1040" y="589"/>
                  <a:pt x="969" y="606"/>
                  <a:pt x="902" y="627"/>
                </a:cubicBezTo>
                <a:cubicBezTo>
                  <a:pt x="872" y="659"/>
                  <a:pt x="812" y="662"/>
                  <a:pt x="770" y="677"/>
                </a:cubicBezTo>
                <a:cubicBezTo>
                  <a:pt x="751" y="691"/>
                  <a:pt x="735" y="711"/>
                  <a:pt x="713" y="718"/>
                </a:cubicBezTo>
                <a:cubicBezTo>
                  <a:pt x="696" y="723"/>
                  <a:pt x="663" y="734"/>
                  <a:pt x="663" y="734"/>
                </a:cubicBezTo>
                <a:cubicBezTo>
                  <a:pt x="601" y="778"/>
                  <a:pt x="686" y="723"/>
                  <a:pt x="598" y="759"/>
                </a:cubicBezTo>
                <a:cubicBezTo>
                  <a:pt x="591" y="762"/>
                  <a:pt x="587" y="770"/>
                  <a:pt x="581" y="775"/>
                </a:cubicBezTo>
                <a:cubicBezTo>
                  <a:pt x="532" y="814"/>
                  <a:pt x="495" y="864"/>
                  <a:pt x="449" y="907"/>
                </a:cubicBezTo>
                <a:cubicBezTo>
                  <a:pt x="325" y="1296"/>
                  <a:pt x="0" y="992"/>
                  <a:pt x="1437" y="981"/>
                </a:cubicBezTo>
                <a:cubicBezTo>
                  <a:pt x="2293" y="957"/>
                  <a:pt x="3166" y="993"/>
                  <a:pt x="4021" y="998"/>
                </a:cubicBezTo>
                <a:cubicBezTo>
                  <a:pt x="4416" y="995"/>
                  <a:pt x="4811" y="996"/>
                  <a:pt x="5206" y="989"/>
                </a:cubicBezTo>
                <a:cubicBezTo>
                  <a:pt x="5425" y="985"/>
                  <a:pt x="5711" y="1122"/>
                  <a:pt x="5864" y="965"/>
                </a:cubicBezTo>
                <a:cubicBezTo>
                  <a:pt x="5929" y="899"/>
                  <a:pt x="5837" y="248"/>
                  <a:pt x="5856" y="27"/>
                </a:cubicBezTo>
                <a:close/>
              </a:path>
            </a:pathLst>
          </a:cu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1559" name="Oval 7"/>
          <p:cNvSpPr>
            <a:spLocks noChangeArrowheads="1"/>
          </p:cNvSpPr>
          <p:nvPr/>
        </p:nvSpPr>
        <p:spPr bwMode="auto">
          <a:xfrm>
            <a:off x="5638800" y="5867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60" name="Rectangle 8"/>
          <p:cNvSpPr>
            <a:spLocks noChangeArrowheads="1"/>
          </p:cNvSpPr>
          <p:nvPr/>
        </p:nvSpPr>
        <p:spPr bwMode="auto">
          <a:xfrm>
            <a:off x="5181600" y="6019800"/>
            <a:ext cx="1828800" cy="304800"/>
          </a:xfrm>
          <a:prstGeom prst="rect">
            <a:avLst/>
          </a:prstGeom>
          <a:solidFill>
            <a:srgbClr val="CCFFFF"/>
          </a:solidFill>
          <a:ln w="9525">
            <a:solidFill>
              <a:srgbClr val="CCFF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61" name="AutoShape 9"/>
          <p:cNvSpPr>
            <a:spLocks noChangeArrowheads="1"/>
          </p:cNvSpPr>
          <p:nvPr/>
        </p:nvSpPr>
        <p:spPr bwMode="auto">
          <a:xfrm>
            <a:off x="6858000" y="5791200"/>
            <a:ext cx="1905000" cy="304800"/>
          </a:xfrm>
          <a:prstGeom prst="rightArrow">
            <a:avLst>
              <a:gd name="adj1" fmla="val 50000"/>
              <a:gd name="adj2" fmla="val 15625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52579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2580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81" name="Oval 5"/>
          <p:cNvSpPr>
            <a:spLocks noChangeArrowheads="1"/>
          </p:cNvSpPr>
          <p:nvPr/>
        </p:nvSpPr>
        <p:spPr bwMode="auto">
          <a:xfrm>
            <a:off x="5867400" y="6019800"/>
            <a:ext cx="304800" cy="228600"/>
          </a:xfrm>
          <a:prstGeom prst="ellipse">
            <a:avLst/>
          </a:prstGeom>
          <a:solidFill>
            <a:srgbClr val="996633"/>
          </a:soli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2582" name="Freeform 6"/>
          <p:cNvSpPr>
            <a:spLocks/>
          </p:cNvSpPr>
          <p:nvPr/>
        </p:nvSpPr>
        <p:spPr bwMode="auto">
          <a:xfrm>
            <a:off x="1066800" y="5105400"/>
            <a:ext cx="9412288" cy="2057400"/>
          </a:xfrm>
          <a:custGeom>
            <a:avLst/>
            <a:gdLst>
              <a:gd name="T0" fmla="*/ 2147483647 w 5929"/>
              <a:gd name="T1" fmla="*/ 2147483647 h 1296"/>
              <a:gd name="T2" fmla="*/ 2147483647 w 5929"/>
              <a:gd name="T3" fmla="*/ 2147483647 h 1296"/>
              <a:gd name="T4" fmla="*/ 2147483647 w 5929"/>
              <a:gd name="T5" fmla="*/ 2147483647 h 1296"/>
              <a:gd name="T6" fmla="*/ 2147483647 w 5929"/>
              <a:gd name="T7" fmla="*/ 2147483647 h 1296"/>
              <a:gd name="T8" fmla="*/ 2147483647 w 5929"/>
              <a:gd name="T9" fmla="*/ 2147483647 h 1296"/>
              <a:gd name="T10" fmla="*/ 2147483647 w 5929"/>
              <a:gd name="T11" fmla="*/ 2147483647 h 1296"/>
              <a:gd name="T12" fmla="*/ 2147483647 w 5929"/>
              <a:gd name="T13" fmla="*/ 2147483647 h 1296"/>
              <a:gd name="T14" fmla="*/ 2147483647 w 5929"/>
              <a:gd name="T15" fmla="*/ 2147483647 h 1296"/>
              <a:gd name="T16" fmla="*/ 2147483647 w 5929"/>
              <a:gd name="T17" fmla="*/ 2147483647 h 1296"/>
              <a:gd name="T18" fmla="*/ 2147483647 w 5929"/>
              <a:gd name="T19" fmla="*/ 2147483647 h 1296"/>
              <a:gd name="T20" fmla="*/ 2147483647 w 5929"/>
              <a:gd name="T21" fmla="*/ 2147483647 h 1296"/>
              <a:gd name="T22" fmla="*/ 2147483647 w 5929"/>
              <a:gd name="T23" fmla="*/ 2147483647 h 1296"/>
              <a:gd name="T24" fmla="*/ 2147483647 w 5929"/>
              <a:gd name="T25" fmla="*/ 2147483647 h 1296"/>
              <a:gd name="T26" fmla="*/ 2147483647 w 5929"/>
              <a:gd name="T27" fmla="*/ 2147483647 h 1296"/>
              <a:gd name="T28" fmla="*/ 2147483647 w 5929"/>
              <a:gd name="T29" fmla="*/ 2147483647 h 1296"/>
              <a:gd name="T30" fmla="*/ 2147483647 w 5929"/>
              <a:gd name="T31" fmla="*/ 2147483647 h 1296"/>
              <a:gd name="T32" fmla="*/ 2147483647 w 5929"/>
              <a:gd name="T33" fmla="*/ 2147483647 h 1296"/>
              <a:gd name="T34" fmla="*/ 2147483647 w 5929"/>
              <a:gd name="T35" fmla="*/ 2147483647 h 1296"/>
              <a:gd name="T36" fmla="*/ 2147483647 w 5929"/>
              <a:gd name="T37" fmla="*/ 2147483647 h 1296"/>
              <a:gd name="T38" fmla="*/ 2147483647 w 5929"/>
              <a:gd name="T39" fmla="*/ 2147483647 h 1296"/>
              <a:gd name="T40" fmla="*/ 2147483647 w 5929"/>
              <a:gd name="T41" fmla="*/ 2147483647 h 1296"/>
              <a:gd name="T42" fmla="*/ 2147483647 w 5929"/>
              <a:gd name="T43" fmla="*/ 2147483647 h 1296"/>
              <a:gd name="T44" fmla="*/ 2147483647 w 5929"/>
              <a:gd name="T45" fmla="*/ 2147483647 h 1296"/>
              <a:gd name="T46" fmla="*/ 2147483647 w 5929"/>
              <a:gd name="T47" fmla="*/ 2147483647 h 1296"/>
              <a:gd name="T48" fmla="*/ 2147483647 w 5929"/>
              <a:gd name="T49" fmla="*/ 2147483647 h 1296"/>
              <a:gd name="T50" fmla="*/ 2147483647 w 5929"/>
              <a:gd name="T51" fmla="*/ 2147483647 h 1296"/>
              <a:gd name="T52" fmla="*/ 2147483647 w 5929"/>
              <a:gd name="T53" fmla="*/ 2147483647 h 1296"/>
              <a:gd name="T54" fmla="*/ 2147483647 w 5929"/>
              <a:gd name="T55" fmla="*/ 2147483647 h 1296"/>
              <a:gd name="T56" fmla="*/ 2147483647 w 5929"/>
              <a:gd name="T57" fmla="*/ 2147483647 h 1296"/>
              <a:gd name="T58" fmla="*/ 2147483647 w 5929"/>
              <a:gd name="T59" fmla="*/ 2147483647 h 1296"/>
              <a:gd name="T60" fmla="*/ 2147483647 w 5929"/>
              <a:gd name="T61" fmla="*/ 2147483647 h 12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929"/>
              <a:gd name="T94" fmla="*/ 0 h 1296"/>
              <a:gd name="T95" fmla="*/ 5929 w 5929"/>
              <a:gd name="T96" fmla="*/ 1296 h 129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929" h="1296">
                <a:moveTo>
                  <a:pt x="5856" y="27"/>
                </a:moveTo>
                <a:cubicBezTo>
                  <a:pt x="5283" y="17"/>
                  <a:pt x="4718" y="13"/>
                  <a:pt x="4144" y="18"/>
                </a:cubicBezTo>
                <a:cubicBezTo>
                  <a:pt x="3885" y="0"/>
                  <a:pt x="3631" y="5"/>
                  <a:pt x="3371" y="10"/>
                </a:cubicBezTo>
                <a:cubicBezTo>
                  <a:pt x="3113" y="59"/>
                  <a:pt x="2759" y="11"/>
                  <a:pt x="2482" y="18"/>
                </a:cubicBezTo>
                <a:cubicBezTo>
                  <a:pt x="2351" y="65"/>
                  <a:pt x="2201" y="24"/>
                  <a:pt x="2062" y="51"/>
                </a:cubicBezTo>
                <a:cubicBezTo>
                  <a:pt x="2051" y="57"/>
                  <a:pt x="2039" y="61"/>
                  <a:pt x="2029" y="68"/>
                </a:cubicBezTo>
                <a:cubicBezTo>
                  <a:pt x="2020" y="75"/>
                  <a:pt x="2014" y="86"/>
                  <a:pt x="2005" y="92"/>
                </a:cubicBezTo>
                <a:cubicBezTo>
                  <a:pt x="2001" y="95"/>
                  <a:pt x="1959" y="108"/>
                  <a:pt x="1955" y="109"/>
                </a:cubicBezTo>
                <a:cubicBezTo>
                  <a:pt x="1899" y="146"/>
                  <a:pt x="1846" y="185"/>
                  <a:pt x="1783" y="208"/>
                </a:cubicBezTo>
                <a:cubicBezTo>
                  <a:pt x="1739" y="250"/>
                  <a:pt x="1804" y="192"/>
                  <a:pt x="1725" y="241"/>
                </a:cubicBezTo>
                <a:cubicBezTo>
                  <a:pt x="1701" y="256"/>
                  <a:pt x="1682" y="283"/>
                  <a:pt x="1659" y="298"/>
                </a:cubicBezTo>
                <a:cubicBezTo>
                  <a:pt x="1636" y="313"/>
                  <a:pt x="1622" y="313"/>
                  <a:pt x="1601" y="331"/>
                </a:cubicBezTo>
                <a:cubicBezTo>
                  <a:pt x="1589" y="341"/>
                  <a:pt x="1581" y="355"/>
                  <a:pt x="1569" y="364"/>
                </a:cubicBezTo>
                <a:cubicBezTo>
                  <a:pt x="1532" y="393"/>
                  <a:pt x="1492" y="400"/>
                  <a:pt x="1453" y="422"/>
                </a:cubicBezTo>
                <a:cubicBezTo>
                  <a:pt x="1436" y="431"/>
                  <a:pt x="1420" y="443"/>
                  <a:pt x="1404" y="454"/>
                </a:cubicBezTo>
                <a:cubicBezTo>
                  <a:pt x="1379" y="470"/>
                  <a:pt x="1348" y="472"/>
                  <a:pt x="1322" y="487"/>
                </a:cubicBezTo>
                <a:cubicBezTo>
                  <a:pt x="1313" y="492"/>
                  <a:pt x="1306" y="500"/>
                  <a:pt x="1297" y="504"/>
                </a:cubicBezTo>
                <a:cubicBezTo>
                  <a:pt x="1281" y="511"/>
                  <a:pt x="1248" y="520"/>
                  <a:pt x="1248" y="520"/>
                </a:cubicBezTo>
                <a:cubicBezTo>
                  <a:pt x="1214" y="554"/>
                  <a:pt x="1154" y="557"/>
                  <a:pt x="1108" y="570"/>
                </a:cubicBezTo>
                <a:cubicBezTo>
                  <a:pt x="1040" y="589"/>
                  <a:pt x="969" y="606"/>
                  <a:pt x="902" y="627"/>
                </a:cubicBezTo>
                <a:cubicBezTo>
                  <a:pt x="872" y="659"/>
                  <a:pt x="812" y="662"/>
                  <a:pt x="770" y="677"/>
                </a:cubicBezTo>
                <a:cubicBezTo>
                  <a:pt x="751" y="691"/>
                  <a:pt x="735" y="711"/>
                  <a:pt x="713" y="718"/>
                </a:cubicBezTo>
                <a:cubicBezTo>
                  <a:pt x="696" y="723"/>
                  <a:pt x="663" y="734"/>
                  <a:pt x="663" y="734"/>
                </a:cubicBezTo>
                <a:cubicBezTo>
                  <a:pt x="601" y="778"/>
                  <a:pt x="686" y="723"/>
                  <a:pt x="598" y="759"/>
                </a:cubicBezTo>
                <a:cubicBezTo>
                  <a:pt x="591" y="762"/>
                  <a:pt x="587" y="770"/>
                  <a:pt x="581" y="775"/>
                </a:cubicBezTo>
                <a:cubicBezTo>
                  <a:pt x="532" y="814"/>
                  <a:pt x="495" y="864"/>
                  <a:pt x="449" y="907"/>
                </a:cubicBezTo>
                <a:cubicBezTo>
                  <a:pt x="325" y="1296"/>
                  <a:pt x="0" y="992"/>
                  <a:pt x="1437" y="981"/>
                </a:cubicBezTo>
                <a:cubicBezTo>
                  <a:pt x="2293" y="957"/>
                  <a:pt x="3166" y="993"/>
                  <a:pt x="4021" y="998"/>
                </a:cubicBezTo>
                <a:cubicBezTo>
                  <a:pt x="4416" y="995"/>
                  <a:pt x="4811" y="996"/>
                  <a:pt x="5206" y="989"/>
                </a:cubicBezTo>
                <a:cubicBezTo>
                  <a:pt x="5425" y="985"/>
                  <a:pt x="5711" y="1122"/>
                  <a:pt x="5864" y="965"/>
                </a:cubicBezTo>
                <a:cubicBezTo>
                  <a:pt x="5929" y="899"/>
                  <a:pt x="5837" y="248"/>
                  <a:pt x="5856" y="27"/>
                </a:cubicBezTo>
                <a:close/>
              </a:path>
            </a:pathLst>
          </a:cu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3" name="Oval 7"/>
          <p:cNvSpPr>
            <a:spLocks noChangeArrowheads="1"/>
          </p:cNvSpPr>
          <p:nvPr/>
        </p:nvSpPr>
        <p:spPr bwMode="auto">
          <a:xfrm>
            <a:off x="7467600" y="5867400"/>
            <a:ext cx="914400" cy="381000"/>
          </a:xfrm>
          <a:prstGeom prst="ellipse">
            <a:avLst/>
          </a:prstGeom>
          <a:solidFill>
            <a:srgbClr val="00CC6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2584" name="Rectangle 8"/>
          <p:cNvSpPr>
            <a:spLocks noChangeArrowheads="1"/>
          </p:cNvSpPr>
          <p:nvPr/>
        </p:nvSpPr>
        <p:spPr bwMode="auto">
          <a:xfrm>
            <a:off x="6781800" y="6019800"/>
            <a:ext cx="1828800" cy="304800"/>
          </a:xfrm>
          <a:prstGeom prst="rect">
            <a:avLst/>
          </a:prstGeom>
          <a:solidFill>
            <a:srgbClr val="CCFFFF"/>
          </a:solidFill>
          <a:ln w="9525">
            <a:solidFill>
              <a:srgbClr val="CCFF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2585" name="AutoShape 9"/>
          <p:cNvSpPr>
            <a:spLocks noChangeArrowheads="1"/>
          </p:cNvSpPr>
          <p:nvPr/>
        </p:nvSpPr>
        <p:spPr bwMode="auto">
          <a:xfrm>
            <a:off x="8610600" y="5791200"/>
            <a:ext cx="1905000" cy="304800"/>
          </a:xfrm>
          <a:prstGeom prst="rightArrow">
            <a:avLst>
              <a:gd name="adj1" fmla="val 50000"/>
              <a:gd name="adj2" fmla="val 15625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53603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3604" name="Picture 7" descr="island-pict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28600"/>
            <a:ext cx="8759825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8600"/>
            <a:ext cx="8077200" cy="5897563"/>
          </a:xfrm>
        </p:spPr>
        <p:txBody>
          <a:bodyPr/>
          <a:lstStyle/>
          <a:p>
            <a:pPr eaLnBrk="1" hangingPunct="1"/>
            <a:r>
              <a:rPr lang="en-US" smtClean="0"/>
              <a:t>Pollen grains under electron microscope.</a:t>
            </a:r>
          </a:p>
          <a:p>
            <a:pPr eaLnBrk="1" hangingPunct="1"/>
            <a:endParaRPr lang="en-US" smtClean="0"/>
          </a:p>
        </p:txBody>
      </p:sp>
      <p:pic>
        <p:nvPicPr>
          <p:cNvPr id="62467" name="Picture 5" descr="matsci_poll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14400"/>
            <a:ext cx="8610600" cy="5657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854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FF9900"/>
                </a:solidFill>
              </a:rPr>
              <a:t>Coconut distributions worldwide.</a:t>
            </a:r>
            <a:r>
              <a:rPr lang="en-US" smtClean="0"/>
              <a:t>	</a:t>
            </a:r>
          </a:p>
        </p:txBody>
      </p:sp>
      <p:pic>
        <p:nvPicPr>
          <p:cNvPr id="154627" name="Picture 5" descr="Coconut_natural_distribut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362200"/>
            <a:ext cx="8686800" cy="4210050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5333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FF9900"/>
                </a:solidFill>
              </a:rPr>
              <a:t>Coconut distributions worldwide.</a:t>
            </a:r>
            <a:r>
              <a:rPr lang="en-US" smtClean="0"/>
              <a:t>	</a:t>
            </a:r>
          </a:p>
          <a:p>
            <a:pPr lvl="1" eaLnBrk="1" hangingPunct="1"/>
            <a:r>
              <a:rPr lang="en-US" smtClean="0">
                <a:solidFill>
                  <a:srgbClr val="6699FF"/>
                </a:solidFill>
              </a:rPr>
              <a:t>Note: Water dispersal can be a very good way to travel many miles using ocean, river, and tidal currents as well as the wind.</a:t>
            </a:r>
          </a:p>
        </p:txBody>
      </p:sp>
      <p:pic>
        <p:nvPicPr>
          <p:cNvPr id="156675" name="Picture 5" descr="Coconut_natural_distribut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362200"/>
            <a:ext cx="8686800" cy="4210050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5333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sp>
        <p:nvSpPr>
          <p:cNvPr id="156677" name="Freeform 5"/>
          <p:cNvSpPr>
            <a:spLocks/>
          </p:cNvSpPr>
          <p:nvPr/>
        </p:nvSpPr>
        <p:spPr bwMode="auto">
          <a:xfrm>
            <a:off x="346075" y="3544888"/>
            <a:ext cx="4419600" cy="1714500"/>
          </a:xfrm>
          <a:custGeom>
            <a:avLst/>
            <a:gdLst>
              <a:gd name="T0" fmla="*/ 2147483647 w 2784"/>
              <a:gd name="T1" fmla="*/ 2147483647 h 1080"/>
              <a:gd name="T2" fmla="*/ 2147483647 w 2784"/>
              <a:gd name="T3" fmla="*/ 2147483647 h 1080"/>
              <a:gd name="T4" fmla="*/ 2147483647 w 2784"/>
              <a:gd name="T5" fmla="*/ 2147483647 h 1080"/>
              <a:gd name="T6" fmla="*/ 2147483647 w 2784"/>
              <a:gd name="T7" fmla="*/ 2147483647 h 1080"/>
              <a:gd name="T8" fmla="*/ 2147483647 w 2784"/>
              <a:gd name="T9" fmla="*/ 2147483647 h 1080"/>
              <a:gd name="T10" fmla="*/ 2147483647 w 2784"/>
              <a:gd name="T11" fmla="*/ 2147483647 h 1080"/>
              <a:gd name="T12" fmla="*/ 2147483647 w 2784"/>
              <a:gd name="T13" fmla="*/ 2147483647 h 1080"/>
              <a:gd name="T14" fmla="*/ 2147483647 w 2784"/>
              <a:gd name="T15" fmla="*/ 2147483647 h 1080"/>
              <a:gd name="T16" fmla="*/ 2147483647 w 2784"/>
              <a:gd name="T17" fmla="*/ 2147483647 h 1080"/>
              <a:gd name="T18" fmla="*/ 2147483647 w 2784"/>
              <a:gd name="T19" fmla="*/ 2147483647 h 1080"/>
              <a:gd name="T20" fmla="*/ 2147483647 w 2784"/>
              <a:gd name="T21" fmla="*/ 2147483647 h 1080"/>
              <a:gd name="T22" fmla="*/ 2147483647 w 2784"/>
              <a:gd name="T23" fmla="*/ 2147483647 h 1080"/>
              <a:gd name="T24" fmla="*/ 2147483647 w 2784"/>
              <a:gd name="T25" fmla="*/ 2147483647 h 1080"/>
              <a:gd name="T26" fmla="*/ 2147483647 w 2784"/>
              <a:gd name="T27" fmla="*/ 2147483647 h 1080"/>
              <a:gd name="T28" fmla="*/ 2147483647 w 2784"/>
              <a:gd name="T29" fmla="*/ 2147483647 h 1080"/>
              <a:gd name="T30" fmla="*/ 2147483647 w 2784"/>
              <a:gd name="T31" fmla="*/ 2147483647 h 1080"/>
              <a:gd name="T32" fmla="*/ 2147483647 w 2784"/>
              <a:gd name="T33" fmla="*/ 2147483647 h 1080"/>
              <a:gd name="T34" fmla="*/ 2147483647 w 2784"/>
              <a:gd name="T35" fmla="*/ 2147483647 h 1080"/>
              <a:gd name="T36" fmla="*/ 2147483647 w 2784"/>
              <a:gd name="T37" fmla="*/ 2147483647 h 1080"/>
              <a:gd name="T38" fmla="*/ 2147483647 w 2784"/>
              <a:gd name="T39" fmla="*/ 2147483647 h 1080"/>
              <a:gd name="T40" fmla="*/ 2147483647 w 2784"/>
              <a:gd name="T41" fmla="*/ 2147483647 h 1080"/>
              <a:gd name="T42" fmla="*/ 2147483647 w 2784"/>
              <a:gd name="T43" fmla="*/ 2147483647 h 1080"/>
              <a:gd name="T44" fmla="*/ 2147483647 w 2784"/>
              <a:gd name="T45" fmla="*/ 2147483647 h 1080"/>
              <a:gd name="T46" fmla="*/ 2147483647 w 2784"/>
              <a:gd name="T47" fmla="*/ 2147483647 h 1080"/>
              <a:gd name="T48" fmla="*/ 2147483647 w 2784"/>
              <a:gd name="T49" fmla="*/ 2147483647 h 1080"/>
              <a:gd name="T50" fmla="*/ 2147483647 w 2784"/>
              <a:gd name="T51" fmla="*/ 2147483647 h 1080"/>
              <a:gd name="T52" fmla="*/ 2147483647 w 2784"/>
              <a:gd name="T53" fmla="*/ 2147483647 h 1080"/>
              <a:gd name="T54" fmla="*/ 2147483647 w 2784"/>
              <a:gd name="T55" fmla="*/ 2147483647 h 1080"/>
              <a:gd name="T56" fmla="*/ 2147483647 w 2784"/>
              <a:gd name="T57" fmla="*/ 2147483647 h 1080"/>
              <a:gd name="T58" fmla="*/ 2147483647 w 2784"/>
              <a:gd name="T59" fmla="*/ 2147483647 h 1080"/>
              <a:gd name="T60" fmla="*/ 2147483647 w 2784"/>
              <a:gd name="T61" fmla="*/ 2147483647 h 1080"/>
              <a:gd name="T62" fmla="*/ 2147483647 w 2784"/>
              <a:gd name="T63" fmla="*/ 2147483647 h 1080"/>
              <a:gd name="T64" fmla="*/ 2147483647 w 2784"/>
              <a:gd name="T65" fmla="*/ 2147483647 h 1080"/>
              <a:gd name="T66" fmla="*/ 2147483647 w 2784"/>
              <a:gd name="T67" fmla="*/ 2147483647 h 1080"/>
              <a:gd name="T68" fmla="*/ 2147483647 w 2784"/>
              <a:gd name="T69" fmla="*/ 2147483647 h 1080"/>
              <a:gd name="T70" fmla="*/ 2147483647 w 2784"/>
              <a:gd name="T71" fmla="*/ 2147483647 h 1080"/>
              <a:gd name="T72" fmla="*/ 2147483647 w 2784"/>
              <a:gd name="T73" fmla="*/ 2147483647 h 1080"/>
              <a:gd name="T74" fmla="*/ 2147483647 w 2784"/>
              <a:gd name="T75" fmla="*/ 2147483647 h 1080"/>
              <a:gd name="T76" fmla="*/ 2147483647 w 2784"/>
              <a:gd name="T77" fmla="*/ 2147483647 h 1080"/>
              <a:gd name="T78" fmla="*/ 2147483647 w 2784"/>
              <a:gd name="T79" fmla="*/ 2147483647 h 1080"/>
              <a:gd name="T80" fmla="*/ 2147483647 w 2784"/>
              <a:gd name="T81" fmla="*/ 2147483647 h 1080"/>
              <a:gd name="T82" fmla="*/ 2147483647 w 2784"/>
              <a:gd name="T83" fmla="*/ 2147483647 h 1080"/>
              <a:gd name="T84" fmla="*/ 2147483647 w 2784"/>
              <a:gd name="T85" fmla="*/ 2147483647 h 1080"/>
              <a:gd name="T86" fmla="*/ 2147483647 w 2784"/>
              <a:gd name="T87" fmla="*/ 2147483647 h 1080"/>
              <a:gd name="T88" fmla="*/ 2147483647 w 2784"/>
              <a:gd name="T89" fmla="*/ 2147483647 h 1080"/>
              <a:gd name="T90" fmla="*/ 2147483647 w 2784"/>
              <a:gd name="T91" fmla="*/ 2147483647 h 1080"/>
              <a:gd name="T92" fmla="*/ 2147483647 w 2784"/>
              <a:gd name="T93" fmla="*/ 2147483647 h 1080"/>
              <a:gd name="T94" fmla="*/ 2147483647 w 2784"/>
              <a:gd name="T95" fmla="*/ 2147483647 h 1080"/>
              <a:gd name="T96" fmla="*/ 2147483647 w 2784"/>
              <a:gd name="T97" fmla="*/ 2147483647 h 1080"/>
              <a:gd name="T98" fmla="*/ 2147483647 w 2784"/>
              <a:gd name="T99" fmla="*/ 2147483647 h 1080"/>
              <a:gd name="T100" fmla="*/ 2147483647 w 2784"/>
              <a:gd name="T101" fmla="*/ 2147483647 h 1080"/>
              <a:gd name="T102" fmla="*/ 2147483647 w 2784"/>
              <a:gd name="T103" fmla="*/ 2147483647 h 1080"/>
              <a:gd name="T104" fmla="*/ 2147483647 w 2784"/>
              <a:gd name="T105" fmla="*/ 2147483647 h 1080"/>
              <a:gd name="T106" fmla="*/ 0 w 2784"/>
              <a:gd name="T107" fmla="*/ 2147483647 h 1080"/>
              <a:gd name="T108" fmla="*/ 2147483647 w 2784"/>
              <a:gd name="T109" fmla="*/ 2147483647 h 1080"/>
              <a:gd name="T110" fmla="*/ 2147483647 w 2784"/>
              <a:gd name="T111" fmla="*/ 2147483647 h 1080"/>
              <a:gd name="T112" fmla="*/ 2147483647 w 2784"/>
              <a:gd name="T113" fmla="*/ 2147483647 h 1080"/>
              <a:gd name="T114" fmla="*/ 2147483647 w 2784"/>
              <a:gd name="T115" fmla="*/ 2147483647 h 1080"/>
              <a:gd name="T116" fmla="*/ 2147483647 w 2784"/>
              <a:gd name="T117" fmla="*/ 2147483647 h 10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84"/>
              <a:gd name="T178" fmla="*/ 0 h 1080"/>
              <a:gd name="T179" fmla="*/ 2784 w 2784"/>
              <a:gd name="T180" fmla="*/ 1080 h 10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84" h="1080">
                <a:moveTo>
                  <a:pt x="53" y="979"/>
                </a:moveTo>
                <a:cubicBezTo>
                  <a:pt x="192" y="1022"/>
                  <a:pt x="345" y="1027"/>
                  <a:pt x="489" y="1040"/>
                </a:cubicBezTo>
                <a:cubicBezTo>
                  <a:pt x="619" y="1080"/>
                  <a:pt x="843" y="1051"/>
                  <a:pt x="943" y="1048"/>
                </a:cubicBezTo>
                <a:cubicBezTo>
                  <a:pt x="982" y="1042"/>
                  <a:pt x="1029" y="1040"/>
                  <a:pt x="1065" y="1022"/>
                </a:cubicBezTo>
                <a:cubicBezTo>
                  <a:pt x="1127" y="991"/>
                  <a:pt x="1182" y="949"/>
                  <a:pt x="1248" y="926"/>
                </a:cubicBezTo>
                <a:cubicBezTo>
                  <a:pt x="1283" y="893"/>
                  <a:pt x="1298" y="868"/>
                  <a:pt x="1344" y="856"/>
                </a:cubicBezTo>
                <a:cubicBezTo>
                  <a:pt x="1364" y="837"/>
                  <a:pt x="1377" y="815"/>
                  <a:pt x="1397" y="795"/>
                </a:cubicBezTo>
                <a:cubicBezTo>
                  <a:pt x="1405" y="737"/>
                  <a:pt x="1408" y="686"/>
                  <a:pt x="1388" y="630"/>
                </a:cubicBezTo>
                <a:cubicBezTo>
                  <a:pt x="1394" y="532"/>
                  <a:pt x="1360" y="466"/>
                  <a:pt x="1449" y="438"/>
                </a:cubicBezTo>
                <a:cubicBezTo>
                  <a:pt x="1575" y="447"/>
                  <a:pt x="1612" y="430"/>
                  <a:pt x="1685" y="525"/>
                </a:cubicBezTo>
                <a:cubicBezTo>
                  <a:pt x="1699" y="569"/>
                  <a:pt x="1763" y="615"/>
                  <a:pt x="1807" y="630"/>
                </a:cubicBezTo>
                <a:cubicBezTo>
                  <a:pt x="1836" y="659"/>
                  <a:pt x="1866" y="687"/>
                  <a:pt x="1894" y="717"/>
                </a:cubicBezTo>
                <a:cubicBezTo>
                  <a:pt x="1905" y="790"/>
                  <a:pt x="1914" y="872"/>
                  <a:pt x="1833" y="900"/>
                </a:cubicBezTo>
                <a:cubicBezTo>
                  <a:pt x="1847" y="984"/>
                  <a:pt x="1846" y="971"/>
                  <a:pt x="1938" y="961"/>
                </a:cubicBezTo>
                <a:cubicBezTo>
                  <a:pt x="1954" y="955"/>
                  <a:pt x="1978" y="949"/>
                  <a:pt x="1990" y="935"/>
                </a:cubicBezTo>
                <a:cubicBezTo>
                  <a:pt x="1996" y="928"/>
                  <a:pt x="1994" y="917"/>
                  <a:pt x="1999" y="909"/>
                </a:cubicBezTo>
                <a:cubicBezTo>
                  <a:pt x="2009" y="893"/>
                  <a:pt x="2081" y="815"/>
                  <a:pt x="2095" y="804"/>
                </a:cubicBezTo>
                <a:cubicBezTo>
                  <a:pt x="2125" y="779"/>
                  <a:pt x="2163" y="777"/>
                  <a:pt x="2199" y="769"/>
                </a:cubicBezTo>
                <a:cubicBezTo>
                  <a:pt x="2276" y="721"/>
                  <a:pt x="2376" y="754"/>
                  <a:pt x="2461" y="769"/>
                </a:cubicBezTo>
                <a:cubicBezTo>
                  <a:pt x="2544" y="826"/>
                  <a:pt x="2570" y="822"/>
                  <a:pt x="2679" y="830"/>
                </a:cubicBezTo>
                <a:cubicBezTo>
                  <a:pt x="2711" y="827"/>
                  <a:pt x="2745" y="832"/>
                  <a:pt x="2775" y="822"/>
                </a:cubicBezTo>
                <a:cubicBezTo>
                  <a:pt x="2784" y="819"/>
                  <a:pt x="2784" y="804"/>
                  <a:pt x="2784" y="795"/>
                </a:cubicBezTo>
                <a:cubicBezTo>
                  <a:pt x="2784" y="734"/>
                  <a:pt x="2761" y="622"/>
                  <a:pt x="2714" y="577"/>
                </a:cubicBezTo>
                <a:cubicBezTo>
                  <a:pt x="2708" y="565"/>
                  <a:pt x="2702" y="554"/>
                  <a:pt x="2697" y="542"/>
                </a:cubicBezTo>
                <a:cubicBezTo>
                  <a:pt x="2693" y="531"/>
                  <a:pt x="2693" y="518"/>
                  <a:pt x="2688" y="507"/>
                </a:cubicBezTo>
                <a:cubicBezTo>
                  <a:pt x="2662" y="446"/>
                  <a:pt x="2585" y="439"/>
                  <a:pt x="2531" y="420"/>
                </a:cubicBezTo>
                <a:cubicBezTo>
                  <a:pt x="2516" y="423"/>
                  <a:pt x="2500" y="422"/>
                  <a:pt x="2487" y="429"/>
                </a:cubicBezTo>
                <a:cubicBezTo>
                  <a:pt x="2476" y="434"/>
                  <a:pt x="2471" y="448"/>
                  <a:pt x="2461" y="455"/>
                </a:cubicBezTo>
                <a:cubicBezTo>
                  <a:pt x="2453" y="460"/>
                  <a:pt x="2444" y="461"/>
                  <a:pt x="2435" y="464"/>
                </a:cubicBezTo>
                <a:cubicBezTo>
                  <a:pt x="2385" y="444"/>
                  <a:pt x="2371" y="428"/>
                  <a:pt x="2339" y="385"/>
                </a:cubicBezTo>
                <a:cubicBezTo>
                  <a:pt x="2325" y="345"/>
                  <a:pt x="2310" y="320"/>
                  <a:pt x="2269" y="307"/>
                </a:cubicBezTo>
                <a:cubicBezTo>
                  <a:pt x="2260" y="298"/>
                  <a:pt x="2254" y="285"/>
                  <a:pt x="2243" y="280"/>
                </a:cubicBezTo>
                <a:cubicBezTo>
                  <a:pt x="2177" y="250"/>
                  <a:pt x="2203" y="298"/>
                  <a:pt x="2138" y="254"/>
                </a:cubicBezTo>
                <a:cubicBezTo>
                  <a:pt x="2078" y="214"/>
                  <a:pt x="2106" y="225"/>
                  <a:pt x="2060" y="211"/>
                </a:cubicBezTo>
                <a:cubicBezTo>
                  <a:pt x="2019" y="170"/>
                  <a:pt x="1927" y="173"/>
                  <a:pt x="1868" y="158"/>
                </a:cubicBezTo>
                <a:cubicBezTo>
                  <a:pt x="1832" y="134"/>
                  <a:pt x="1795" y="102"/>
                  <a:pt x="1754" y="88"/>
                </a:cubicBezTo>
                <a:cubicBezTo>
                  <a:pt x="1725" y="59"/>
                  <a:pt x="1696" y="31"/>
                  <a:pt x="1658" y="19"/>
                </a:cubicBezTo>
                <a:cubicBezTo>
                  <a:pt x="1641" y="13"/>
                  <a:pt x="1606" y="1"/>
                  <a:pt x="1606" y="1"/>
                </a:cubicBezTo>
                <a:cubicBezTo>
                  <a:pt x="1529" y="8"/>
                  <a:pt x="1504" y="0"/>
                  <a:pt x="1449" y="36"/>
                </a:cubicBezTo>
                <a:cubicBezTo>
                  <a:pt x="1422" y="115"/>
                  <a:pt x="1316" y="101"/>
                  <a:pt x="1248" y="106"/>
                </a:cubicBezTo>
                <a:cubicBezTo>
                  <a:pt x="1203" y="115"/>
                  <a:pt x="1192" y="129"/>
                  <a:pt x="1152" y="150"/>
                </a:cubicBezTo>
                <a:cubicBezTo>
                  <a:pt x="1142" y="178"/>
                  <a:pt x="1109" y="228"/>
                  <a:pt x="1109" y="228"/>
                </a:cubicBezTo>
                <a:cubicBezTo>
                  <a:pt x="1099" y="269"/>
                  <a:pt x="1095" y="276"/>
                  <a:pt x="1056" y="289"/>
                </a:cubicBezTo>
                <a:cubicBezTo>
                  <a:pt x="1042" y="286"/>
                  <a:pt x="1025" y="289"/>
                  <a:pt x="1013" y="280"/>
                </a:cubicBezTo>
                <a:cubicBezTo>
                  <a:pt x="910" y="199"/>
                  <a:pt x="1027" y="244"/>
                  <a:pt x="951" y="219"/>
                </a:cubicBezTo>
                <a:cubicBezTo>
                  <a:pt x="836" y="226"/>
                  <a:pt x="732" y="244"/>
                  <a:pt x="620" y="254"/>
                </a:cubicBezTo>
                <a:cubicBezTo>
                  <a:pt x="537" y="275"/>
                  <a:pt x="546" y="271"/>
                  <a:pt x="428" y="263"/>
                </a:cubicBezTo>
                <a:cubicBezTo>
                  <a:pt x="416" y="257"/>
                  <a:pt x="404" y="253"/>
                  <a:pt x="393" y="246"/>
                </a:cubicBezTo>
                <a:cubicBezTo>
                  <a:pt x="386" y="241"/>
                  <a:pt x="382" y="232"/>
                  <a:pt x="375" y="228"/>
                </a:cubicBezTo>
                <a:cubicBezTo>
                  <a:pt x="340" y="207"/>
                  <a:pt x="298" y="202"/>
                  <a:pt x="262" y="184"/>
                </a:cubicBezTo>
                <a:cubicBezTo>
                  <a:pt x="224" y="165"/>
                  <a:pt x="191" y="152"/>
                  <a:pt x="149" y="141"/>
                </a:cubicBezTo>
                <a:cubicBezTo>
                  <a:pt x="114" y="144"/>
                  <a:pt x="78" y="140"/>
                  <a:pt x="44" y="150"/>
                </a:cubicBezTo>
                <a:cubicBezTo>
                  <a:pt x="35" y="153"/>
                  <a:pt x="36" y="167"/>
                  <a:pt x="35" y="176"/>
                </a:cubicBezTo>
                <a:cubicBezTo>
                  <a:pt x="23" y="249"/>
                  <a:pt x="12" y="314"/>
                  <a:pt x="0" y="385"/>
                </a:cubicBezTo>
                <a:cubicBezTo>
                  <a:pt x="3" y="496"/>
                  <a:pt x="2" y="607"/>
                  <a:pt x="9" y="717"/>
                </a:cubicBezTo>
                <a:cubicBezTo>
                  <a:pt x="14" y="789"/>
                  <a:pt x="12" y="781"/>
                  <a:pt x="44" y="813"/>
                </a:cubicBezTo>
                <a:cubicBezTo>
                  <a:pt x="54" y="863"/>
                  <a:pt x="68" y="911"/>
                  <a:pt x="79" y="961"/>
                </a:cubicBezTo>
                <a:cubicBezTo>
                  <a:pt x="81" y="970"/>
                  <a:pt x="94" y="982"/>
                  <a:pt x="87" y="987"/>
                </a:cubicBezTo>
                <a:cubicBezTo>
                  <a:pt x="77" y="994"/>
                  <a:pt x="64" y="982"/>
                  <a:pt x="53" y="979"/>
                </a:cubicBezTo>
                <a:close/>
              </a:path>
            </a:pathLst>
          </a:custGeom>
          <a:gradFill rotWithShape="1">
            <a:gsLst>
              <a:gs pos="0">
                <a:srgbClr val="FF9900">
                  <a:alpha val="43999"/>
                </a:srgbClr>
              </a:gs>
              <a:gs pos="100000">
                <a:srgbClr val="764700">
                  <a:alpha val="49001"/>
                </a:srgbClr>
              </a:gs>
            </a:gsLst>
            <a:lin ang="5400000" scaled="1"/>
          </a:gradFill>
          <a:ln w="38100" cmpd="sng">
            <a:solidFill>
              <a:srgbClr val="5F5F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6678" name="Freeform 6"/>
          <p:cNvSpPr>
            <a:spLocks/>
          </p:cNvSpPr>
          <p:nvPr/>
        </p:nvSpPr>
        <p:spPr bwMode="auto">
          <a:xfrm>
            <a:off x="5154613" y="3654425"/>
            <a:ext cx="3787775" cy="1530350"/>
          </a:xfrm>
          <a:custGeom>
            <a:avLst/>
            <a:gdLst>
              <a:gd name="T0" fmla="*/ 2147483647 w 2386"/>
              <a:gd name="T1" fmla="*/ 2147483647 h 964"/>
              <a:gd name="T2" fmla="*/ 2147483647 w 2386"/>
              <a:gd name="T3" fmla="*/ 2147483647 h 964"/>
              <a:gd name="T4" fmla="*/ 2147483647 w 2386"/>
              <a:gd name="T5" fmla="*/ 2147483647 h 964"/>
              <a:gd name="T6" fmla="*/ 2147483647 w 2386"/>
              <a:gd name="T7" fmla="*/ 2147483647 h 964"/>
              <a:gd name="T8" fmla="*/ 2147483647 w 2386"/>
              <a:gd name="T9" fmla="*/ 2147483647 h 964"/>
              <a:gd name="T10" fmla="*/ 2147483647 w 2386"/>
              <a:gd name="T11" fmla="*/ 2147483647 h 964"/>
              <a:gd name="T12" fmla="*/ 2147483647 w 2386"/>
              <a:gd name="T13" fmla="*/ 2147483647 h 964"/>
              <a:gd name="T14" fmla="*/ 2147483647 w 2386"/>
              <a:gd name="T15" fmla="*/ 2147483647 h 964"/>
              <a:gd name="T16" fmla="*/ 2147483647 w 2386"/>
              <a:gd name="T17" fmla="*/ 2147483647 h 964"/>
              <a:gd name="T18" fmla="*/ 2147483647 w 2386"/>
              <a:gd name="T19" fmla="*/ 2147483647 h 964"/>
              <a:gd name="T20" fmla="*/ 2147483647 w 2386"/>
              <a:gd name="T21" fmla="*/ 2147483647 h 964"/>
              <a:gd name="T22" fmla="*/ 2147483647 w 2386"/>
              <a:gd name="T23" fmla="*/ 2147483647 h 964"/>
              <a:gd name="T24" fmla="*/ 2147483647 w 2386"/>
              <a:gd name="T25" fmla="*/ 2147483647 h 964"/>
              <a:gd name="T26" fmla="*/ 2147483647 w 2386"/>
              <a:gd name="T27" fmla="*/ 2147483647 h 964"/>
              <a:gd name="T28" fmla="*/ 2147483647 w 2386"/>
              <a:gd name="T29" fmla="*/ 2147483647 h 964"/>
              <a:gd name="T30" fmla="*/ 2147483647 w 2386"/>
              <a:gd name="T31" fmla="*/ 2147483647 h 964"/>
              <a:gd name="T32" fmla="*/ 2147483647 w 2386"/>
              <a:gd name="T33" fmla="*/ 2147483647 h 964"/>
              <a:gd name="T34" fmla="*/ 2147483647 w 2386"/>
              <a:gd name="T35" fmla="*/ 2147483647 h 964"/>
              <a:gd name="T36" fmla="*/ 2147483647 w 2386"/>
              <a:gd name="T37" fmla="*/ 2147483647 h 964"/>
              <a:gd name="T38" fmla="*/ 2147483647 w 2386"/>
              <a:gd name="T39" fmla="*/ 2147483647 h 964"/>
              <a:gd name="T40" fmla="*/ 2147483647 w 2386"/>
              <a:gd name="T41" fmla="*/ 2147483647 h 964"/>
              <a:gd name="T42" fmla="*/ 2147483647 w 2386"/>
              <a:gd name="T43" fmla="*/ 2147483647 h 964"/>
              <a:gd name="T44" fmla="*/ 2147483647 w 2386"/>
              <a:gd name="T45" fmla="*/ 2147483647 h 964"/>
              <a:gd name="T46" fmla="*/ 2147483647 w 2386"/>
              <a:gd name="T47" fmla="*/ 2147483647 h 964"/>
              <a:gd name="T48" fmla="*/ 2147483647 w 2386"/>
              <a:gd name="T49" fmla="*/ 2147483647 h 964"/>
              <a:gd name="T50" fmla="*/ 2147483647 w 2386"/>
              <a:gd name="T51" fmla="*/ 2147483647 h 964"/>
              <a:gd name="T52" fmla="*/ 2147483647 w 2386"/>
              <a:gd name="T53" fmla="*/ 2147483647 h 964"/>
              <a:gd name="T54" fmla="*/ 2147483647 w 2386"/>
              <a:gd name="T55" fmla="*/ 2147483647 h 964"/>
              <a:gd name="T56" fmla="*/ 2147483647 w 2386"/>
              <a:gd name="T57" fmla="*/ 2147483647 h 964"/>
              <a:gd name="T58" fmla="*/ 2147483647 w 2386"/>
              <a:gd name="T59" fmla="*/ 2147483647 h 964"/>
              <a:gd name="T60" fmla="*/ 2147483647 w 2386"/>
              <a:gd name="T61" fmla="*/ 2147483647 h 964"/>
              <a:gd name="T62" fmla="*/ 2147483647 w 2386"/>
              <a:gd name="T63" fmla="*/ 2147483647 h 964"/>
              <a:gd name="T64" fmla="*/ 2147483647 w 2386"/>
              <a:gd name="T65" fmla="*/ 2147483647 h 964"/>
              <a:gd name="T66" fmla="*/ 2147483647 w 2386"/>
              <a:gd name="T67" fmla="*/ 2147483647 h 964"/>
              <a:gd name="T68" fmla="*/ 2147483647 w 2386"/>
              <a:gd name="T69" fmla="*/ 2147483647 h 964"/>
              <a:gd name="T70" fmla="*/ 2147483647 w 2386"/>
              <a:gd name="T71" fmla="*/ 2147483647 h 964"/>
              <a:gd name="T72" fmla="*/ 2147483647 w 2386"/>
              <a:gd name="T73" fmla="*/ 2147483647 h 964"/>
              <a:gd name="T74" fmla="*/ 2147483647 w 2386"/>
              <a:gd name="T75" fmla="*/ 2147483647 h 964"/>
              <a:gd name="T76" fmla="*/ 2147483647 w 2386"/>
              <a:gd name="T77" fmla="*/ 2147483647 h 964"/>
              <a:gd name="T78" fmla="*/ 2147483647 w 2386"/>
              <a:gd name="T79" fmla="*/ 2147483647 h 964"/>
              <a:gd name="T80" fmla="*/ 2147483647 w 2386"/>
              <a:gd name="T81" fmla="*/ 2147483647 h 964"/>
              <a:gd name="T82" fmla="*/ 2147483647 w 2386"/>
              <a:gd name="T83" fmla="*/ 2147483647 h 964"/>
              <a:gd name="T84" fmla="*/ 2147483647 w 2386"/>
              <a:gd name="T85" fmla="*/ 2147483647 h 964"/>
              <a:gd name="T86" fmla="*/ 2147483647 w 2386"/>
              <a:gd name="T87" fmla="*/ 2147483647 h 964"/>
              <a:gd name="T88" fmla="*/ 2147483647 w 2386"/>
              <a:gd name="T89" fmla="*/ 2147483647 h 964"/>
              <a:gd name="T90" fmla="*/ 2147483647 w 2386"/>
              <a:gd name="T91" fmla="*/ 2147483647 h 964"/>
              <a:gd name="T92" fmla="*/ 2147483647 w 2386"/>
              <a:gd name="T93" fmla="*/ 2147483647 h 964"/>
              <a:gd name="T94" fmla="*/ 2147483647 w 2386"/>
              <a:gd name="T95" fmla="*/ 2147483647 h 964"/>
              <a:gd name="T96" fmla="*/ 2147483647 w 2386"/>
              <a:gd name="T97" fmla="*/ 2147483647 h 964"/>
              <a:gd name="T98" fmla="*/ 2147483647 w 2386"/>
              <a:gd name="T99" fmla="*/ 2147483647 h 964"/>
              <a:gd name="T100" fmla="*/ 2147483647 w 2386"/>
              <a:gd name="T101" fmla="*/ 2147483647 h 964"/>
              <a:gd name="T102" fmla="*/ 2147483647 w 2386"/>
              <a:gd name="T103" fmla="*/ 2147483647 h 964"/>
              <a:gd name="T104" fmla="*/ 2147483647 w 2386"/>
              <a:gd name="T105" fmla="*/ 2147483647 h 9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386"/>
              <a:gd name="T160" fmla="*/ 0 h 964"/>
              <a:gd name="T161" fmla="*/ 2386 w 2386"/>
              <a:gd name="T162" fmla="*/ 964 h 9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386" h="964">
                <a:moveTo>
                  <a:pt x="593" y="185"/>
                </a:moveTo>
                <a:cubicBezTo>
                  <a:pt x="545" y="153"/>
                  <a:pt x="509" y="108"/>
                  <a:pt x="453" y="89"/>
                </a:cubicBezTo>
                <a:cubicBezTo>
                  <a:pt x="411" y="95"/>
                  <a:pt x="374" y="95"/>
                  <a:pt x="349" y="133"/>
                </a:cubicBezTo>
                <a:cubicBezTo>
                  <a:pt x="324" y="171"/>
                  <a:pt x="316" y="232"/>
                  <a:pt x="270" y="255"/>
                </a:cubicBezTo>
                <a:cubicBezTo>
                  <a:pt x="207" y="286"/>
                  <a:pt x="151" y="277"/>
                  <a:pt x="78" y="281"/>
                </a:cubicBezTo>
                <a:cubicBezTo>
                  <a:pt x="82" y="294"/>
                  <a:pt x="91" y="326"/>
                  <a:pt x="104" y="334"/>
                </a:cubicBezTo>
                <a:cubicBezTo>
                  <a:pt x="120" y="344"/>
                  <a:pt x="157" y="351"/>
                  <a:pt x="157" y="351"/>
                </a:cubicBezTo>
                <a:cubicBezTo>
                  <a:pt x="163" y="360"/>
                  <a:pt x="172" y="367"/>
                  <a:pt x="174" y="377"/>
                </a:cubicBezTo>
                <a:cubicBezTo>
                  <a:pt x="178" y="405"/>
                  <a:pt x="109" y="453"/>
                  <a:pt x="96" y="482"/>
                </a:cubicBezTo>
                <a:cubicBezTo>
                  <a:pt x="64" y="554"/>
                  <a:pt x="96" y="515"/>
                  <a:pt x="61" y="552"/>
                </a:cubicBezTo>
                <a:cubicBezTo>
                  <a:pt x="41" y="610"/>
                  <a:pt x="36" y="671"/>
                  <a:pt x="8" y="726"/>
                </a:cubicBezTo>
                <a:cubicBezTo>
                  <a:pt x="17" y="832"/>
                  <a:pt x="0" y="897"/>
                  <a:pt x="113" y="918"/>
                </a:cubicBezTo>
                <a:cubicBezTo>
                  <a:pt x="157" y="964"/>
                  <a:pt x="224" y="937"/>
                  <a:pt x="279" y="918"/>
                </a:cubicBezTo>
                <a:cubicBezTo>
                  <a:pt x="285" y="909"/>
                  <a:pt x="287" y="897"/>
                  <a:pt x="296" y="892"/>
                </a:cubicBezTo>
                <a:cubicBezTo>
                  <a:pt x="321" y="878"/>
                  <a:pt x="427" y="861"/>
                  <a:pt x="453" y="857"/>
                </a:cubicBezTo>
                <a:cubicBezTo>
                  <a:pt x="491" y="833"/>
                  <a:pt x="532" y="831"/>
                  <a:pt x="576" y="822"/>
                </a:cubicBezTo>
                <a:cubicBezTo>
                  <a:pt x="610" y="800"/>
                  <a:pt x="650" y="791"/>
                  <a:pt x="689" y="779"/>
                </a:cubicBezTo>
                <a:cubicBezTo>
                  <a:pt x="695" y="770"/>
                  <a:pt x="697" y="759"/>
                  <a:pt x="706" y="753"/>
                </a:cubicBezTo>
                <a:cubicBezTo>
                  <a:pt x="733" y="735"/>
                  <a:pt x="804" y="728"/>
                  <a:pt x="837" y="718"/>
                </a:cubicBezTo>
                <a:cubicBezTo>
                  <a:pt x="916" y="721"/>
                  <a:pt x="995" y="719"/>
                  <a:pt x="1073" y="726"/>
                </a:cubicBezTo>
                <a:cubicBezTo>
                  <a:pt x="1091" y="728"/>
                  <a:pt x="1125" y="744"/>
                  <a:pt x="1125" y="744"/>
                </a:cubicBezTo>
                <a:cubicBezTo>
                  <a:pt x="1135" y="753"/>
                  <a:pt x="1152" y="769"/>
                  <a:pt x="1160" y="779"/>
                </a:cubicBezTo>
                <a:cubicBezTo>
                  <a:pt x="1167" y="787"/>
                  <a:pt x="1168" y="801"/>
                  <a:pt x="1178" y="805"/>
                </a:cubicBezTo>
                <a:cubicBezTo>
                  <a:pt x="1197" y="813"/>
                  <a:pt x="1219" y="811"/>
                  <a:pt x="1239" y="814"/>
                </a:cubicBezTo>
                <a:cubicBezTo>
                  <a:pt x="1277" y="810"/>
                  <a:pt x="1325" y="823"/>
                  <a:pt x="1352" y="796"/>
                </a:cubicBezTo>
                <a:cubicBezTo>
                  <a:pt x="1399" y="749"/>
                  <a:pt x="1318" y="785"/>
                  <a:pt x="1387" y="761"/>
                </a:cubicBezTo>
                <a:cubicBezTo>
                  <a:pt x="1474" y="768"/>
                  <a:pt x="1501" y="753"/>
                  <a:pt x="1553" y="805"/>
                </a:cubicBezTo>
                <a:cubicBezTo>
                  <a:pt x="1561" y="829"/>
                  <a:pt x="1592" y="890"/>
                  <a:pt x="1623" y="892"/>
                </a:cubicBezTo>
                <a:cubicBezTo>
                  <a:pt x="1786" y="903"/>
                  <a:pt x="2112" y="910"/>
                  <a:pt x="2112" y="910"/>
                </a:cubicBezTo>
                <a:cubicBezTo>
                  <a:pt x="2280" y="900"/>
                  <a:pt x="2235" y="931"/>
                  <a:pt x="2304" y="866"/>
                </a:cubicBezTo>
                <a:cubicBezTo>
                  <a:pt x="2334" y="767"/>
                  <a:pt x="2308" y="660"/>
                  <a:pt x="2338" y="561"/>
                </a:cubicBezTo>
                <a:cubicBezTo>
                  <a:pt x="2371" y="334"/>
                  <a:pt x="2386" y="207"/>
                  <a:pt x="2242" y="63"/>
                </a:cubicBezTo>
                <a:cubicBezTo>
                  <a:pt x="2228" y="3"/>
                  <a:pt x="2209" y="19"/>
                  <a:pt x="2146" y="11"/>
                </a:cubicBezTo>
                <a:cubicBezTo>
                  <a:pt x="2079" y="14"/>
                  <a:pt x="2012" y="11"/>
                  <a:pt x="1946" y="19"/>
                </a:cubicBezTo>
                <a:cubicBezTo>
                  <a:pt x="1907" y="24"/>
                  <a:pt x="1871" y="45"/>
                  <a:pt x="1832" y="54"/>
                </a:cubicBezTo>
                <a:cubicBezTo>
                  <a:pt x="1617" y="49"/>
                  <a:pt x="1516" y="46"/>
                  <a:pt x="1335" y="19"/>
                </a:cubicBezTo>
                <a:cubicBezTo>
                  <a:pt x="1326" y="13"/>
                  <a:pt x="1319" y="3"/>
                  <a:pt x="1309" y="2"/>
                </a:cubicBezTo>
                <a:cubicBezTo>
                  <a:pt x="1280" y="0"/>
                  <a:pt x="1249" y="2"/>
                  <a:pt x="1221" y="11"/>
                </a:cubicBezTo>
                <a:cubicBezTo>
                  <a:pt x="1206" y="16"/>
                  <a:pt x="1201" y="53"/>
                  <a:pt x="1195" y="63"/>
                </a:cubicBezTo>
                <a:cubicBezTo>
                  <a:pt x="1193" y="66"/>
                  <a:pt x="1163" y="96"/>
                  <a:pt x="1160" y="98"/>
                </a:cubicBezTo>
                <a:cubicBezTo>
                  <a:pt x="1134" y="113"/>
                  <a:pt x="1092" y="118"/>
                  <a:pt x="1064" y="124"/>
                </a:cubicBezTo>
                <a:cubicBezTo>
                  <a:pt x="1020" y="154"/>
                  <a:pt x="1029" y="167"/>
                  <a:pt x="1038" y="220"/>
                </a:cubicBezTo>
                <a:cubicBezTo>
                  <a:pt x="1035" y="255"/>
                  <a:pt x="1042" y="292"/>
                  <a:pt x="1029" y="325"/>
                </a:cubicBezTo>
                <a:cubicBezTo>
                  <a:pt x="1025" y="335"/>
                  <a:pt x="1009" y="316"/>
                  <a:pt x="1003" y="307"/>
                </a:cubicBezTo>
                <a:cubicBezTo>
                  <a:pt x="932" y="202"/>
                  <a:pt x="1044" y="326"/>
                  <a:pt x="977" y="255"/>
                </a:cubicBezTo>
                <a:cubicBezTo>
                  <a:pt x="957" y="178"/>
                  <a:pt x="905" y="180"/>
                  <a:pt x="846" y="142"/>
                </a:cubicBezTo>
                <a:cubicBezTo>
                  <a:pt x="784" y="147"/>
                  <a:pt x="746" y="137"/>
                  <a:pt x="706" y="177"/>
                </a:cubicBezTo>
                <a:cubicBezTo>
                  <a:pt x="695" y="214"/>
                  <a:pt x="664" y="245"/>
                  <a:pt x="637" y="273"/>
                </a:cubicBezTo>
                <a:cubicBezTo>
                  <a:pt x="622" y="229"/>
                  <a:pt x="621" y="201"/>
                  <a:pt x="576" y="185"/>
                </a:cubicBezTo>
                <a:cubicBezTo>
                  <a:pt x="530" y="142"/>
                  <a:pt x="589" y="193"/>
                  <a:pt x="532" y="159"/>
                </a:cubicBezTo>
                <a:cubicBezTo>
                  <a:pt x="506" y="143"/>
                  <a:pt x="519" y="138"/>
                  <a:pt x="497" y="115"/>
                </a:cubicBezTo>
                <a:cubicBezTo>
                  <a:pt x="490" y="108"/>
                  <a:pt x="479" y="104"/>
                  <a:pt x="471" y="98"/>
                </a:cubicBezTo>
                <a:cubicBezTo>
                  <a:pt x="464" y="93"/>
                  <a:pt x="453" y="81"/>
                  <a:pt x="453" y="81"/>
                </a:cubicBezTo>
              </a:path>
            </a:pathLst>
          </a:custGeom>
          <a:gradFill rotWithShape="1">
            <a:gsLst>
              <a:gs pos="0">
                <a:srgbClr val="FF9900">
                  <a:alpha val="51999"/>
                </a:srgbClr>
              </a:gs>
              <a:gs pos="100000">
                <a:srgbClr val="764700">
                  <a:alpha val="59000"/>
                </a:srgbClr>
              </a:gs>
            </a:gsLst>
            <a:lin ang="5400000" scaled="1"/>
          </a:gradFill>
          <a:ln w="57150" cmpd="sng">
            <a:solidFill>
              <a:srgbClr val="5F5F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7699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58724" name="Picture 5" descr="mangroov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5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81000"/>
            <a:ext cx="3363913" cy="19986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8726" name="Line 15"/>
          <p:cNvSpPr>
            <a:spLocks noChangeShapeType="1"/>
          </p:cNvSpPr>
          <p:nvPr/>
        </p:nvSpPr>
        <p:spPr bwMode="auto">
          <a:xfrm flipH="1">
            <a:off x="3505200" y="1447800"/>
            <a:ext cx="1905000" cy="533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3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304800"/>
            <a:ext cx="8458200" cy="5821363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New Area of Focus: Animal Seed Dispersal.</a:t>
            </a:r>
          </a:p>
        </p:txBody>
      </p:sp>
      <p:pic>
        <p:nvPicPr>
          <p:cNvPr id="245763" name="Picture 5" descr="080507083958-lar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981200"/>
            <a:ext cx="8610600" cy="46482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046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7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228600"/>
            <a:ext cx="84582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Animal seed dispersal: When animals aid carrying away seeds.</a:t>
            </a:r>
          </a:p>
        </p:txBody>
      </p:sp>
      <p:pic>
        <p:nvPicPr>
          <p:cNvPr id="247811" name="Picture 5" descr="Amse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371600"/>
            <a:ext cx="8610600" cy="52578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148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10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Animals </a:t>
            </a:r>
            <a:r>
              <a:rPr lang="en-US" dirty="0" smtClean="0"/>
              <a:t>help disperse pollen to fertilize plants.</a:t>
            </a:r>
          </a:p>
          <a:p>
            <a:pPr eaLnBrk="1" hangingPunct="1">
              <a:defRPr/>
            </a:pPr>
            <a:endParaRPr lang="en-US" dirty="0" smtClean="0"/>
          </a:p>
        </p:txBody>
      </p:sp>
      <p:pic>
        <p:nvPicPr>
          <p:cNvPr id="249859" name="Picture 5" descr="IMG_08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600200"/>
            <a:ext cx="8610600" cy="49530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3534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2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52400"/>
            <a:ext cx="8229600" cy="59785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They carry and drop seeds.  </a:t>
            </a:r>
          </a:p>
        </p:txBody>
      </p:sp>
      <p:pic>
        <p:nvPicPr>
          <p:cNvPr id="250883" name="Picture 5" descr="548836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8610600" cy="57150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455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906" name="Picture 4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00" y="304800"/>
            <a:ext cx="8610600" cy="6246813"/>
          </a:xfrm>
          <a:noFill/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65581" name="Rectangle 13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228600"/>
            <a:ext cx="86868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Seeds sometimes stick to an animal and hitch a ride to fall off later and in a new location.</a:t>
            </a:r>
          </a:p>
          <a:p>
            <a:pPr eaLnBrk="1" hangingPunct="1">
              <a:defRPr/>
            </a:pPr>
            <a:endParaRPr lang="en-US" smtClean="0"/>
          </a:p>
        </p:txBody>
      </p:sp>
      <p:pic>
        <p:nvPicPr>
          <p:cNvPr id="2529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905000"/>
            <a:ext cx="8686800" cy="4694238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660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26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ffectLst>
                  <a:outerShdw blurRad="38100" dist="38100" dir="2700000" algn="tl">
                    <a:srgbClr val="336699"/>
                  </a:outerShdw>
                </a:effectLst>
              </a:rPr>
              <a:t>Plants also use wind to </a:t>
            </a:r>
            <a:r>
              <a:rPr lang="en-US" dirty="0" smtClean="0">
                <a:effectLst>
                  <a:outerShdw blurRad="38100" dist="38100" dir="2700000" algn="tl">
                    <a:srgbClr val="336699"/>
                  </a:outerShdw>
                </a:effectLst>
              </a:rPr>
              <a:t>disperse seeds.</a:t>
            </a:r>
          </a:p>
        </p:txBody>
      </p:sp>
      <p:pic>
        <p:nvPicPr>
          <p:cNvPr id="88067" name="Picture 5" descr="normal_Dandelion_Dispersing_Seeds_Pennsylvani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90600"/>
            <a:ext cx="8458200" cy="556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468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8069" name="AutoShape 7"/>
          <p:cNvSpPr>
            <a:spLocks noChangeArrowheads="1"/>
          </p:cNvSpPr>
          <p:nvPr/>
        </p:nvSpPr>
        <p:spPr bwMode="auto">
          <a:xfrm>
            <a:off x="5334000" y="3276600"/>
            <a:ext cx="1828800" cy="838200"/>
          </a:xfrm>
          <a:prstGeom prst="rightArrow">
            <a:avLst>
              <a:gd name="adj1" fmla="val 50000"/>
              <a:gd name="adj2" fmla="val 54545"/>
            </a:avLst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253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53956" name="Picture 4" descr="bur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256003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56004" name="Picture 5" descr="Seed_dispersal_6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28600"/>
            <a:ext cx="4046538" cy="6400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005" name="Picture 7" descr="s7_015899_imageset_01?$main-Medium$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28600"/>
            <a:ext cx="4343400" cy="64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6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5" descr="6AD8A-bur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04800"/>
            <a:ext cx="3886200" cy="6324600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8051" name="Picture 6" descr="istockphoto_2837841_fishing_hoo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04800"/>
            <a:ext cx="4525963" cy="6354763"/>
          </a:xfrm>
          <a:prstGeom prst="rect">
            <a:avLst/>
          </a:prstGeom>
          <a:noFill/>
          <a:ln w="7620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8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59075" name="Picture 4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61123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261124" name="Rectangle 3"/>
          <p:cNvSpPr>
            <a:spLocks noChangeArrowheads="1"/>
          </p:cNvSpPr>
          <p:nvPr/>
        </p:nvSpPr>
        <p:spPr bwMode="auto">
          <a:xfrm>
            <a:off x="2895600" y="304800"/>
            <a:ext cx="2895600" cy="1066800"/>
          </a:xfrm>
          <a:prstGeom prst="rect">
            <a:avLst/>
          </a:prstGeom>
          <a:noFill/>
          <a:ln w="76200" algn="ctr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8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63171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8991600" cy="6858000"/>
          </a:xfrm>
          <a:noFill/>
          <a:ln w="76200">
            <a:solidFill>
              <a:srgbClr val="FFC000"/>
            </a:solidFill>
            <a:miter lim="800000"/>
            <a:headEnd/>
            <a:tailEnd/>
          </a:ln>
        </p:spPr>
      </p:pic>
      <p:sp>
        <p:nvSpPr>
          <p:cNvPr id="263172" name="Rectangle 3"/>
          <p:cNvSpPr>
            <a:spLocks noChangeArrowheads="1"/>
          </p:cNvSpPr>
          <p:nvPr/>
        </p:nvSpPr>
        <p:spPr bwMode="auto">
          <a:xfrm>
            <a:off x="6096000" y="685800"/>
            <a:ext cx="1676400" cy="2209800"/>
          </a:xfrm>
          <a:prstGeom prst="rect">
            <a:avLst/>
          </a:prstGeom>
          <a:noFill/>
          <a:ln w="76200" algn="ctr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8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64195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dirty="0" smtClean="0"/>
              <a:t>Some of you may have Velcro shoes.</a:t>
            </a:r>
          </a:p>
          <a:p>
            <a:pPr marL="457200" lvl="1" indent="0" eaLnBrk="1" hangingPunct="1">
              <a:buNone/>
            </a:pPr>
            <a:endParaRPr lang="en-US" dirty="0" smtClean="0">
              <a:solidFill>
                <a:srgbClr val="FFFF99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828800"/>
            <a:ext cx="5410200" cy="3591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dirty="0" smtClean="0"/>
              <a:t>Velcro was invented looking at this type of seed dispersal.</a:t>
            </a:r>
          </a:p>
          <a:p>
            <a:pPr lvl="1" eaLnBrk="1" hangingPunct="1"/>
            <a:r>
              <a:rPr lang="en-US" dirty="0" smtClean="0">
                <a:solidFill>
                  <a:srgbClr val="FFFF99"/>
                </a:solidFill>
              </a:rPr>
              <a:t>Velcro under microscope.</a:t>
            </a:r>
          </a:p>
          <a:p>
            <a:pPr lvl="1" eaLnBrk="1" hangingPunct="1"/>
            <a:endParaRPr lang="en-US" dirty="0" smtClean="0">
              <a:solidFill>
                <a:srgbClr val="FFFF99"/>
              </a:solidFill>
            </a:endParaRPr>
          </a:p>
        </p:txBody>
      </p:sp>
      <p:pic>
        <p:nvPicPr>
          <p:cNvPr id="267267" name="Picture 4" descr="Velcr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133600"/>
            <a:ext cx="8534400" cy="4470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7268" name="Rectangl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3" y="2755900"/>
            <a:ext cx="3919537" cy="197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7269" name="Rectangle 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0213" y="2767013"/>
            <a:ext cx="3249612" cy="197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7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72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7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7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Animals hide stashes of seeds and then forget where.</a:t>
            </a:r>
          </a:p>
          <a:p>
            <a:pPr eaLnBrk="1" hangingPunct="1">
              <a:buFont typeface="Wingdings" pitchFamily="2" charset="2"/>
              <a:buNone/>
              <a:defRPr/>
            </a:pPr>
            <a:endParaRPr lang="en-US" smtClean="0"/>
          </a:p>
        </p:txBody>
      </p:sp>
      <p:pic>
        <p:nvPicPr>
          <p:cNvPr id="271363" name="Picture 5" descr="butternuts-Arboretu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0"/>
            <a:ext cx="8610600" cy="507682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5822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89092" name="Rectangle 13"/>
          <p:cNvSpPr>
            <a:spLocks noChangeArrowheads="1"/>
          </p:cNvSpPr>
          <p:nvPr/>
        </p:nvSpPr>
        <p:spPr bwMode="auto">
          <a:xfrm>
            <a:off x="1295400" y="914400"/>
            <a:ext cx="1981200" cy="381000"/>
          </a:xfrm>
          <a:prstGeom prst="rect">
            <a:avLst/>
          </a:prstGeom>
          <a:solidFill>
            <a:schemeClr val="accent2"/>
          </a:solidFill>
          <a:ln w="762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093" name="Rectangle 14"/>
          <p:cNvSpPr>
            <a:spLocks noChangeArrowheads="1"/>
          </p:cNvSpPr>
          <p:nvPr/>
        </p:nvSpPr>
        <p:spPr bwMode="auto">
          <a:xfrm>
            <a:off x="1295400" y="14478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094" name="Rectangle 15"/>
          <p:cNvSpPr>
            <a:spLocks noChangeArrowheads="1"/>
          </p:cNvSpPr>
          <p:nvPr/>
        </p:nvSpPr>
        <p:spPr bwMode="auto">
          <a:xfrm>
            <a:off x="1295400" y="19812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095" name="Rectangle 16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096" name="Rectangle 17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89097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914400"/>
            <a:ext cx="5105400" cy="41148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5715" name="Rectangle 19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3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99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Animals eat fruits that contain seeds. </a:t>
            </a:r>
          </a:p>
          <a:p>
            <a:pPr lvl="1" eaLnBrk="1" hangingPunct="1">
              <a:defRPr/>
            </a:pPr>
            <a:r>
              <a:rPr lang="en-US" smtClean="0"/>
              <a:t>They then pass out the seeds many hours later into a nutrient rich, moisture retaining, pile of scat far from the parent plant.</a:t>
            </a:r>
          </a:p>
        </p:txBody>
      </p:sp>
      <p:pic>
        <p:nvPicPr>
          <p:cNvPr id="272387" name="Picture 5" descr="scat_berries3_800x60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8382000" cy="41338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76483" name="Content Placeholder 3" descr="scat_02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276484" name="Smiley Face 3"/>
          <p:cNvSpPr>
            <a:spLocks noChangeArrowheads="1"/>
          </p:cNvSpPr>
          <p:nvPr/>
        </p:nvSpPr>
        <p:spPr bwMode="auto">
          <a:xfrm>
            <a:off x="2209800" y="1600200"/>
            <a:ext cx="1752600" cy="1600200"/>
          </a:xfrm>
          <a:prstGeom prst="smileyFace">
            <a:avLst>
              <a:gd name="adj" fmla="val 4653"/>
            </a:avLst>
          </a:prstGeom>
          <a:solidFill>
            <a:srgbClr val="FFFF00"/>
          </a:solidFill>
          <a:ln w="57150" algn="ctr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8800"/>
          </a:p>
        </p:txBody>
      </p:sp>
      <p:sp>
        <p:nvSpPr>
          <p:cNvPr id="276485" name="TextBox 4"/>
          <p:cNvSpPr txBox="1">
            <a:spLocks noChangeArrowheads="1"/>
          </p:cNvSpPr>
          <p:nvPr/>
        </p:nvSpPr>
        <p:spPr bwMode="auto">
          <a:xfrm>
            <a:off x="3962400" y="1905000"/>
            <a:ext cx="3200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4400"/>
              <a:t>Happy Seed</a:t>
            </a:r>
          </a:p>
        </p:txBody>
      </p:sp>
      <p:sp>
        <p:nvSpPr>
          <p:cNvPr id="276486" name="Oval 5"/>
          <p:cNvSpPr>
            <a:spLocks noChangeArrowheads="1"/>
          </p:cNvSpPr>
          <p:nvPr/>
        </p:nvSpPr>
        <p:spPr bwMode="auto">
          <a:xfrm>
            <a:off x="5029200" y="3200400"/>
            <a:ext cx="609600" cy="533400"/>
          </a:xfrm>
          <a:prstGeom prst="ellipse">
            <a:avLst/>
          </a:prstGeom>
          <a:noFill/>
          <a:ln w="28575" algn="ctr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8800"/>
          </a:p>
        </p:txBody>
      </p:sp>
      <p:sp>
        <p:nvSpPr>
          <p:cNvPr id="276487" name="Down Arrow 6"/>
          <p:cNvSpPr>
            <a:spLocks noChangeArrowheads="1"/>
          </p:cNvSpPr>
          <p:nvPr/>
        </p:nvSpPr>
        <p:spPr bwMode="auto">
          <a:xfrm>
            <a:off x="5181600" y="2667000"/>
            <a:ext cx="304800" cy="4572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8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6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6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76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6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6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484" grpId="0" animBg="1"/>
      <p:bldP spid="276485" grpId="0"/>
      <p:bldP spid="27648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84675" name="Content Placeholder 3" descr="scat_02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284676" name="Oval 5"/>
          <p:cNvSpPr>
            <a:spLocks noChangeArrowheads="1"/>
          </p:cNvSpPr>
          <p:nvPr/>
        </p:nvSpPr>
        <p:spPr bwMode="auto">
          <a:xfrm>
            <a:off x="5029200" y="3200400"/>
            <a:ext cx="609600" cy="533400"/>
          </a:xfrm>
          <a:prstGeom prst="ellipse">
            <a:avLst/>
          </a:prstGeom>
          <a:noFill/>
          <a:ln w="28575" algn="ctr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8800"/>
          </a:p>
        </p:txBody>
      </p:sp>
      <p:sp>
        <p:nvSpPr>
          <p:cNvPr id="284677" name="TextBox 4"/>
          <p:cNvSpPr txBox="1">
            <a:spLocks noChangeArrowheads="1"/>
          </p:cNvSpPr>
          <p:nvPr/>
        </p:nvSpPr>
        <p:spPr bwMode="auto">
          <a:xfrm>
            <a:off x="3276600" y="3810000"/>
            <a:ext cx="1447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rgbClr val="00FF99"/>
                </a:solidFill>
              </a:rPr>
              <a:t>Wet</a:t>
            </a:r>
          </a:p>
        </p:txBody>
      </p:sp>
      <p:sp>
        <p:nvSpPr>
          <p:cNvPr id="284678" name="TextBox 6"/>
          <p:cNvSpPr txBox="1">
            <a:spLocks noChangeArrowheads="1"/>
          </p:cNvSpPr>
          <p:nvPr/>
        </p:nvSpPr>
        <p:spPr bwMode="auto">
          <a:xfrm>
            <a:off x="1905000" y="3068419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 smtClean="0">
                <a:solidFill>
                  <a:srgbClr val="FF3300"/>
                </a:solidFill>
              </a:rPr>
              <a:t>Warm</a:t>
            </a:r>
            <a:endParaRPr lang="en-US" sz="3600" b="1" dirty="0">
              <a:solidFill>
                <a:srgbClr val="FF3300"/>
              </a:solidFill>
            </a:endParaRPr>
          </a:p>
        </p:txBody>
      </p:sp>
      <p:sp>
        <p:nvSpPr>
          <p:cNvPr id="284679" name="TextBox 7"/>
          <p:cNvSpPr txBox="1">
            <a:spLocks noChangeArrowheads="1"/>
          </p:cNvSpPr>
          <p:nvPr/>
        </p:nvSpPr>
        <p:spPr bwMode="auto">
          <a:xfrm>
            <a:off x="2171700" y="2246313"/>
            <a:ext cx="2438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rgbClr val="FFFF00"/>
                </a:solidFill>
              </a:rPr>
              <a:t>Protected</a:t>
            </a:r>
          </a:p>
        </p:txBody>
      </p:sp>
      <p:sp>
        <p:nvSpPr>
          <p:cNvPr id="284680" name="TextBox 8"/>
          <p:cNvSpPr txBox="1">
            <a:spLocks noChangeArrowheads="1"/>
          </p:cNvSpPr>
          <p:nvPr/>
        </p:nvSpPr>
        <p:spPr bwMode="auto">
          <a:xfrm>
            <a:off x="5715000" y="2514600"/>
            <a:ext cx="28194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rgbClr val="00B050"/>
                </a:solidFill>
              </a:rPr>
              <a:t>Nutrient Rich</a:t>
            </a:r>
          </a:p>
        </p:txBody>
      </p:sp>
      <p:sp>
        <p:nvSpPr>
          <p:cNvPr id="284681" name="TextBox 9"/>
          <p:cNvSpPr txBox="1">
            <a:spLocks noChangeArrowheads="1"/>
          </p:cNvSpPr>
          <p:nvPr/>
        </p:nvSpPr>
        <p:spPr bwMode="auto">
          <a:xfrm>
            <a:off x="4991100" y="4000500"/>
            <a:ext cx="3124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rgbClr val="FF5050"/>
                </a:solidFill>
              </a:rPr>
              <a:t>In the open</a:t>
            </a:r>
          </a:p>
        </p:txBody>
      </p:sp>
      <p:sp>
        <p:nvSpPr>
          <p:cNvPr id="284682" name="TextBox 10"/>
          <p:cNvSpPr txBox="1">
            <a:spLocks noChangeArrowheads="1"/>
          </p:cNvSpPr>
          <p:nvPr/>
        </p:nvSpPr>
        <p:spPr bwMode="auto">
          <a:xfrm>
            <a:off x="3390900" y="1600200"/>
            <a:ext cx="4648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Far from Parent</a:t>
            </a:r>
          </a:p>
        </p:txBody>
      </p:sp>
      <p:sp>
        <p:nvSpPr>
          <p:cNvPr id="284683" name="TextBox 11"/>
          <p:cNvSpPr txBox="1">
            <a:spLocks noChangeArrowheads="1"/>
          </p:cNvSpPr>
          <p:nvPr/>
        </p:nvSpPr>
        <p:spPr bwMode="auto">
          <a:xfrm>
            <a:off x="228600" y="4361656"/>
            <a:ext cx="3657600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sz="3600" b="1" dirty="0">
                <a:solidFill>
                  <a:srgbClr val="FFC000"/>
                </a:solidFill>
              </a:rPr>
              <a:t>Stomach acid wore away seed coat</a:t>
            </a:r>
          </a:p>
        </p:txBody>
      </p:sp>
      <p:sp>
        <p:nvSpPr>
          <p:cNvPr id="284684" name="Smiley Face 12"/>
          <p:cNvSpPr>
            <a:spLocks noChangeArrowheads="1"/>
          </p:cNvSpPr>
          <p:nvPr/>
        </p:nvSpPr>
        <p:spPr bwMode="auto">
          <a:xfrm>
            <a:off x="1905000" y="1371600"/>
            <a:ext cx="5105400" cy="3657600"/>
          </a:xfrm>
          <a:prstGeom prst="smileyFace">
            <a:avLst>
              <a:gd name="adj" fmla="val 4653"/>
            </a:avLst>
          </a:prstGeom>
          <a:solidFill>
            <a:srgbClr val="FFFF00">
              <a:alpha val="52156"/>
            </a:srgbClr>
          </a:solidFill>
          <a:ln w="57150" algn="ctr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8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4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4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4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4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4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4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84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84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4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4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4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4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4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4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4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4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4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4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284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284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677" grpId="0"/>
      <p:bldP spid="284678" grpId="0"/>
      <p:bldP spid="284679" grpId="0"/>
      <p:bldP spid="284680" grpId="0"/>
      <p:bldP spid="284681" grpId="0"/>
      <p:bldP spid="284682" grpId="0"/>
      <p:bldP spid="284683" grpId="0"/>
      <p:bldP spid="28468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86723" name="Content Placeholder 3" descr="scat_02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ln>
            <a:solidFill>
              <a:srgbClr val="009900"/>
            </a:solidFill>
            <a:miter lim="800000"/>
            <a:headEnd/>
            <a:tailEnd/>
          </a:ln>
        </p:spPr>
      </p:pic>
      <p:sp>
        <p:nvSpPr>
          <p:cNvPr id="286724" name="Freeform 4"/>
          <p:cNvSpPr>
            <a:spLocks/>
          </p:cNvSpPr>
          <p:nvPr/>
        </p:nvSpPr>
        <p:spPr bwMode="auto">
          <a:xfrm>
            <a:off x="4724400" y="1981200"/>
            <a:ext cx="1295400" cy="1487488"/>
          </a:xfrm>
          <a:custGeom>
            <a:avLst/>
            <a:gdLst>
              <a:gd name="T0" fmla="*/ 27764458 w 916324"/>
              <a:gd name="T1" fmla="*/ 228377547 h 941294"/>
              <a:gd name="T2" fmla="*/ 28621250 w 916324"/>
              <a:gd name="T3" fmla="*/ 218590056 h 941294"/>
              <a:gd name="T4" fmla="*/ 30334881 w 916324"/>
              <a:gd name="T5" fmla="*/ 208802405 h 941294"/>
              <a:gd name="T6" fmla="*/ 29478040 w 916324"/>
              <a:gd name="T7" fmla="*/ 176177007 h 941294"/>
              <a:gd name="T8" fmla="*/ 27764458 w 916324"/>
              <a:gd name="T9" fmla="*/ 156601823 h 941294"/>
              <a:gd name="T10" fmla="*/ 28621250 w 916324"/>
              <a:gd name="T11" fmla="*/ 143551808 h 941294"/>
              <a:gd name="T12" fmla="*/ 30334881 w 916324"/>
              <a:gd name="T13" fmla="*/ 123976425 h 941294"/>
              <a:gd name="T14" fmla="*/ 29478040 w 916324"/>
              <a:gd name="T15" fmla="*/ 75038268 h 941294"/>
              <a:gd name="T16" fmla="*/ 24337244 w 916324"/>
              <a:gd name="T17" fmla="*/ 68513341 h 941294"/>
              <a:gd name="T18" fmla="*/ 4630616 w 916324"/>
              <a:gd name="T19" fmla="*/ 78300791 h 941294"/>
              <a:gd name="T20" fmla="*/ 2916912 w 916324"/>
              <a:gd name="T21" fmla="*/ 84826139 h 941294"/>
              <a:gd name="T22" fmla="*/ 2060106 w 916324"/>
              <a:gd name="T23" fmla="*/ 94613710 h 941294"/>
              <a:gd name="T24" fmla="*/ 346489 w 916324"/>
              <a:gd name="T25" fmla="*/ 104401201 h 941294"/>
              <a:gd name="T26" fmla="*/ 1203328 w 916324"/>
              <a:gd name="T27" fmla="*/ 48938198 h 941294"/>
              <a:gd name="T28" fmla="*/ 4630616 w 916324"/>
              <a:gd name="T29" fmla="*/ 29363004 h 941294"/>
              <a:gd name="T30" fmla="*/ 8914624 w 916324"/>
              <a:gd name="T31" fmla="*/ 6525005 h 941294"/>
              <a:gd name="T32" fmla="*/ 11485047 w 916324"/>
              <a:gd name="T33" fmla="*/ 0 h 941294"/>
              <a:gd name="T34" fmla="*/ 20910030 w 916324"/>
              <a:gd name="T35" fmla="*/ 6525005 h 941294"/>
              <a:gd name="T36" fmla="*/ 23480404 w 916324"/>
              <a:gd name="T37" fmla="*/ 13050111 h 941294"/>
              <a:gd name="T38" fmla="*/ 26050827 w 916324"/>
              <a:gd name="T39" fmla="*/ 22837617 h 941294"/>
              <a:gd name="T40" fmla="*/ 27764458 w 916324"/>
              <a:gd name="T41" fmla="*/ 42413030 h 941294"/>
              <a:gd name="T42" fmla="*/ 28621250 w 916324"/>
              <a:gd name="T43" fmla="*/ 52200681 h 941294"/>
              <a:gd name="T44" fmla="*/ 29478040 w 916324"/>
              <a:gd name="T45" fmla="*/ 78300791 h 941294"/>
              <a:gd name="T46" fmla="*/ 32048448 w 916324"/>
              <a:gd name="T47" fmla="*/ 71775824 h 941294"/>
              <a:gd name="T48" fmla="*/ 32905239 w 916324"/>
              <a:gd name="T49" fmla="*/ 61988212 h 941294"/>
              <a:gd name="T50" fmla="*/ 35475782 w 916324"/>
              <a:gd name="T51" fmla="*/ 58725729 h 941294"/>
              <a:gd name="T52" fmla="*/ 42330242 w 916324"/>
              <a:gd name="T53" fmla="*/ 52200681 h 941294"/>
              <a:gd name="T54" fmla="*/ 50041606 w 916324"/>
              <a:gd name="T55" fmla="*/ 65250696 h 941294"/>
              <a:gd name="T56" fmla="*/ 52611965 w 916324"/>
              <a:gd name="T57" fmla="*/ 75038268 h 941294"/>
              <a:gd name="T58" fmla="*/ 54325581 w 916324"/>
              <a:gd name="T59" fmla="*/ 88088583 h 941294"/>
              <a:gd name="T60" fmla="*/ 57752779 w 916324"/>
              <a:gd name="T61" fmla="*/ 107663726 h 941294"/>
              <a:gd name="T62" fmla="*/ 56895971 w 916324"/>
              <a:gd name="T63" fmla="*/ 127239029 h 941294"/>
              <a:gd name="T64" fmla="*/ 53468709 w 916324"/>
              <a:gd name="T65" fmla="*/ 117451377 h 941294"/>
              <a:gd name="T66" fmla="*/ 51755094 w 916324"/>
              <a:gd name="T67" fmla="*/ 107663726 h 941294"/>
              <a:gd name="T68" fmla="*/ 44043826 w 916324"/>
              <a:gd name="T69" fmla="*/ 91351027 h 941294"/>
              <a:gd name="T70" fmla="*/ 34618942 w 916324"/>
              <a:gd name="T71" fmla="*/ 94613710 h 941294"/>
              <a:gd name="T72" fmla="*/ 32905239 w 916324"/>
              <a:gd name="T73" fmla="*/ 101138678 h 941294"/>
              <a:gd name="T74" fmla="*/ 32048448 w 916324"/>
              <a:gd name="T75" fmla="*/ 130501392 h 941294"/>
              <a:gd name="T76" fmla="*/ 37189365 w 916324"/>
              <a:gd name="T77" fmla="*/ 133763836 h 941294"/>
              <a:gd name="T78" fmla="*/ 40616595 w 916324"/>
              <a:gd name="T79" fmla="*/ 137026680 h 941294"/>
              <a:gd name="T80" fmla="*/ 41473434 w 916324"/>
              <a:gd name="T81" fmla="*/ 146814252 h 941294"/>
              <a:gd name="T82" fmla="*/ 40616595 w 916324"/>
              <a:gd name="T83" fmla="*/ 156601823 h 941294"/>
              <a:gd name="T84" fmla="*/ 31191704 w 916324"/>
              <a:gd name="T85" fmla="*/ 156601823 h 941294"/>
              <a:gd name="T86" fmla="*/ 21766790 w 916324"/>
              <a:gd name="T87" fmla="*/ 153339379 h 941294"/>
              <a:gd name="T88" fmla="*/ 20053174 w 916324"/>
              <a:gd name="T89" fmla="*/ 143551808 h 941294"/>
              <a:gd name="T90" fmla="*/ 18339495 w 916324"/>
              <a:gd name="T91" fmla="*/ 137026680 h 941294"/>
              <a:gd name="T92" fmla="*/ 29478040 w 916324"/>
              <a:gd name="T93" fmla="*/ 130501392 h 941294"/>
              <a:gd name="T94" fmla="*/ 26050827 w 916324"/>
              <a:gd name="T95" fmla="*/ 159864267 h 941294"/>
              <a:gd name="T96" fmla="*/ 26907602 w 916324"/>
              <a:gd name="T97" fmla="*/ 189226941 h 941294"/>
              <a:gd name="T98" fmla="*/ 27764458 w 916324"/>
              <a:gd name="T99" fmla="*/ 199014753 h 941294"/>
              <a:gd name="T100" fmla="*/ 30334881 w 916324"/>
              <a:gd name="T101" fmla="*/ 202277357 h 941294"/>
              <a:gd name="T102" fmla="*/ 32048448 w 916324"/>
              <a:gd name="T103" fmla="*/ 221852659 h 941294"/>
              <a:gd name="T104" fmla="*/ 33762199 w 916324"/>
              <a:gd name="T105" fmla="*/ 208802405 h 94129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16324"/>
              <a:gd name="T160" fmla="*/ 0 h 941294"/>
              <a:gd name="T161" fmla="*/ 916324 w 916324"/>
              <a:gd name="T162" fmla="*/ 941294 h 94129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16324" h="941294">
                <a:moveTo>
                  <a:pt x="435744" y="941294"/>
                </a:moveTo>
                <a:cubicBezTo>
                  <a:pt x="440226" y="927847"/>
                  <a:pt x="442852" y="913631"/>
                  <a:pt x="449191" y="900953"/>
                </a:cubicBezTo>
                <a:cubicBezTo>
                  <a:pt x="456419" y="886498"/>
                  <a:pt x="474845" y="876726"/>
                  <a:pt x="476085" y="860612"/>
                </a:cubicBezTo>
                <a:cubicBezTo>
                  <a:pt x="479540" y="815697"/>
                  <a:pt x="470940" y="770417"/>
                  <a:pt x="462638" y="726141"/>
                </a:cubicBezTo>
                <a:cubicBezTo>
                  <a:pt x="457414" y="698278"/>
                  <a:pt x="435744" y="645459"/>
                  <a:pt x="435744" y="645459"/>
                </a:cubicBezTo>
                <a:cubicBezTo>
                  <a:pt x="440226" y="627530"/>
                  <a:pt x="443881" y="609373"/>
                  <a:pt x="449191" y="591671"/>
                </a:cubicBezTo>
                <a:cubicBezTo>
                  <a:pt x="457337" y="564517"/>
                  <a:pt x="476085" y="510988"/>
                  <a:pt x="476085" y="510988"/>
                </a:cubicBezTo>
                <a:cubicBezTo>
                  <a:pt x="471603" y="443753"/>
                  <a:pt x="488295" y="371591"/>
                  <a:pt x="462638" y="309282"/>
                </a:cubicBezTo>
                <a:cubicBezTo>
                  <a:pt x="451844" y="283069"/>
                  <a:pt x="381956" y="282388"/>
                  <a:pt x="381956" y="282388"/>
                </a:cubicBezTo>
                <a:cubicBezTo>
                  <a:pt x="210448" y="290963"/>
                  <a:pt x="167250" y="247068"/>
                  <a:pt x="72674" y="322729"/>
                </a:cubicBezTo>
                <a:cubicBezTo>
                  <a:pt x="62774" y="330649"/>
                  <a:pt x="54744" y="340659"/>
                  <a:pt x="45779" y="349624"/>
                </a:cubicBezTo>
                <a:cubicBezTo>
                  <a:pt x="41297" y="363071"/>
                  <a:pt x="38671" y="377287"/>
                  <a:pt x="32332" y="389965"/>
                </a:cubicBezTo>
                <a:cubicBezTo>
                  <a:pt x="25104" y="404420"/>
                  <a:pt x="6589" y="446426"/>
                  <a:pt x="5438" y="430306"/>
                </a:cubicBezTo>
                <a:cubicBezTo>
                  <a:pt x="0" y="354168"/>
                  <a:pt x="8090" y="277271"/>
                  <a:pt x="18885" y="201706"/>
                </a:cubicBezTo>
                <a:cubicBezTo>
                  <a:pt x="24312" y="163714"/>
                  <a:pt x="48767" y="144930"/>
                  <a:pt x="72674" y="121024"/>
                </a:cubicBezTo>
                <a:cubicBezTo>
                  <a:pt x="113015" y="0"/>
                  <a:pt x="68191" y="62753"/>
                  <a:pt x="139909" y="26894"/>
                </a:cubicBezTo>
                <a:cubicBezTo>
                  <a:pt x="154364" y="19666"/>
                  <a:pt x="166803" y="8965"/>
                  <a:pt x="180250" y="0"/>
                </a:cubicBezTo>
                <a:cubicBezTo>
                  <a:pt x="217332" y="4635"/>
                  <a:pt x="286710" y="6165"/>
                  <a:pt x="328168" y="26894"/>
                </a:cubicBezTo>
                <a:cubicBezTo>
                  <a:pt x="342623" y="34121"/>
                  <a:pt x="356094" y="43442"/>
                  <a:pt x="368509" y="53788"/>
                </a:cubicBezTo>
                <a:cubicBezTo>
                  <a:pt x="383118" y="65962"/>
                  <a:pt x="395403" y="80682"/>
                  <a:pt x="408850" y="94129"/>
                </a:cubicBezTo>
                <a:lnTo>
                  <a:pt x="435744" y="174812"/>
                </a:lnTo>
                <a:lnTo>
                  <a:pt x="449191" y="215153"/>
                </a:lnTo>
                <a:cubicBezTo>
                  <a:pt x="453673" y="251012"/>
                  <a:pt x="442592" y="292661"/>
                  <a:pt x="462638" y="322729"/>
                </a:cubicBezTo>
                <a:cubicBezTo>
                  <a:pt x="471603" y="336176"/>
                  <a:pt x="492883" y="308455"/>
                  <a:pt x="502979" y="295835"/>
                </a:cubicBezTo>
                <a:cubicBezTo>
                  <a:pt x="511834" y="284767"/>
                  <a:pt x="506403" y="265517"/>
                  <a:pt x="516426" y="255494"/>
                </a:cubicBezTo>
                <a:cubicBezTo>
                  <a:pt x="526449" y="245471"/>
                  <a:pt x="543017" y="245485"/>
                  <a:pt x="556768" y="242047"/>
                </a:cubicBezTo>
                <a:lnTo>
                  <a:pt x="664344" y="215153"/>
                </a:lnTo>
                <a:cubicBezTo>
                  <a:pt x="722977" y="234697"/>
                  <a:pt x="742749" y="233426"/>
                  <a:pt x="785368" y="268941"/>
                </a:cubicBezTo>
                <a:cubicBezTo>
                  <a:pt x="799977" y="281115"/>
                  <a:pt x="812262" y="295835"/>
                  <a:pt x="825709" y="309282"/>
                </a:cubicBezTo>
                <a:cubicBezTo>
                  <a:pt x="834674" y="327212"/>
                  <a:pt x="842290" y="345882"/>
                  <a:pt x="852603" y="363071"/>
                </a:cubicBezTo>
                <a:cubicBezTo>
                  <a:pt x="869233" y="390787"/>
                  <a:pt x="906391" y="443753"/>
                  <a:pt x="906391" y="443753"/>
                </a:cubicBezTo>
                <a:cubicBezTo>
                  <a:pt x="901909" y="470647"/>
                  <a:pt x="916324" y="510407"/>
                  <a:pt x="892944" y="524435"/>
                </a:cubicBezTo>
                <a:cubicBezTo>
                  <a:pt x="873726" y="535966"/>
                  <a:pt x="855003" y="499941"/>
                  <a:pt x="839156" y="484094"/>
                </a:cubicBezTo>
                <a:cubicBezTo>
                  <a:pt x="827728" y="472666"/>
                  <a:pt x="824425" y="454395"/>
                  <a:pt x="812262" y="443753"/>
                </a:cubicBezTo>
                <a:cubicBezTo>
                  <a:pt x="755354" y="393959"/>
                  <a:pt x="746645" y="394987"/>
                  <a:pt x="691238" y="376518"/>
                </a:cubicBezTo>
                <a:cubicBezTo>
                  <a:pt x="641932" y="381000"/>
                  <a:pt x="591562" y="378832"/>
                  <a:pt x="543321" y="389965"/>
                </a:cubicBezTo>
                <a:cubicBezTo>
                  <a:pt x="530967" y="392816"/>
                  <a:pt x="519762" y="404628"/>
                  <a:pt x="516426" y="416859"/>
                </a:cubicBezTo>
                <a:cubicBezTo>
                  <a:pt x="505746" y="456018"/>
                  <a:pt x="507461" y="497541"/>
                  <a:pt x="502979" y="537882"/>
                </a:cubicBezTo>
                <a:cubicBezTo>
                  <a:pt x="529873" y="542364"/>
                  <a:pt x="556926" y="545982"/>
                  <a:pt x="583662" y="551329"/>
                </a:cubicBezTo>
                <a:cubicBezTo>
                  <a:pt x="601784" y="554954"/>
                  <a:pt x="623019" y="553232"/>
                  <a:pt x="637450" y="564777"/>
                </a:cubicBezTo>
                <a:cubicBezTo>
                  <a:pt x="648518" y="573632"/>
                  <a:pt x="646415" y="591671"/>
                  <a:pt x="650897" y="605118"/>
                </a:cubicBezTo>
                <a:cubicBezTo>
                  <a:pt x="646415" y="618565"/>
                  <a:pt x="647473" y="635436"/>
                  <a:pt x="637450" y="645459"/>
                </a:cubicBezTo>
                <a:cubicBezTo>
                  <a:pt x="607047" y="675862"/>
                  <a:pt x="498428" y="646571"/>
                  <a:pt x="489532" y="645459"/>
                </a:cubicBezTo>
                <a:cubicBezTo>
                  <a:pt x="380623" y="572853"/>
                  <a:pt x="551315" y="673952"/>
                  <a:pt x="341615" y="632012"/>
                </a:cubicBezTo>
                <a:cubicBezTo>
                  <a:pt x="325768" y="628843"/>
                  <a:pt x="324817" y="604291"/>
                  <a:pt x="314721" y="591671"/>
                </a:cubicBezTo>
                <a:cubicBezTo>
                  <a:pt x="306801" y="581771"/>
                  <a:pt x="296791" y="573742"/>
                  <a:pt x="287826" y="564777"/>
                </a:cubicBezTo>
                <a:cubicBezTo>
                  <a:pt x="310661" y="496274"/>
                  <a:pt x="316398" y="435513"/>
                  <a:pt x="462638" y="537882"/>
                </a:cubicBezTo>
                <a:cubicBezTo>
                  <a:pt x="484460" y="553157"/>
                  <a:pt x="420784" y="641005"/>
                  <a:pt x="408850" y="658906"/>
                </a:cubicBezTo>
                <a:cubicBezTo>
                  <a:pt x="413332" y="699247"/>
                  <a:pt x="415624" y="739892"/>
                  <a:pt x="422297" y="779929"/>
                </a:cubicBezTo>
                <a:cubicBezTo>
                  <a:pt x="424627" y="793911"/>
                  <a:pt x="425721" y="810248"/>
                  <a:pt x="435744" y="820271"/>
                </a:cubicBezTo>
                <a:cubicBezTo>
                  <a:pt x="445767" y="830294"/>
                  <a:pt x="462638" y="829236"/>
                  <a:pt x="476085" y="833718"/>
                </a:cubicBezTo>
                <a:cubicBezTo>
                  <a:pt x="485050" y="860612"/>
                  <a:pt x="482933" y="934445"/>
                  <a:pt x="502979" y="914400"/>
                </a:cubicBezTo>
                <a:cubicBezTo>
                  <a:pt x="536213" y="881167"/>
                  <a:pt x="529874" y="900184"/>
                  <a:pt x="529874" y="860612"/>
                </a:cubicBezTo>
              </a:path>
            </a:pathLst>
          </a:custGeom>
          <a:solidFill>
            <a:srgbClr val="0099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86725" name="Freeform 5"/>
          <p:cNvSpPr>
            <a:spLocks/>
          </p:cNvSpPr>
          <p:nvPr/>
        </p:nvSpPr>
        <p:spPr bwMode="auto">
          <a:xfrm>
            <a:off x="4733925" y="2174875"/>
            <a:ext cx="1303338" cy="625475"/>
          </a:xfrm>
          <a:custGeom>
            <a:avLst/>
            <a:gdLst>
              <a:gd name="T0" fmla="*/ 0 w 1304364"/>
              <a:gd name="T1" fmla="*/ 435784 h 625129"/>
              <a:gd name="T2" fmla="*/ 13327 w 1304364"/>
              <a:gd name="T3" fmla="*/ 395196 h 625129"/>
              <a:gd name="T4" fmla="*/ 39990 w 1304364"/>
              <a:gd name="T5" fmla="*/ 341081 h 625129"/>
              <a:gd name="T6" fmla="*/ 53326 w 1304364"/>
              <a:gd name="T7" fmla="*/ 205789 h 625129"/>
              <a:gd name="T8" fmla="*/ 106650 w 1304364"/>
              <a:gd name="T9" fmla="*/ 124617 h 625129"/>
              <a:gd name="T10" fmla="*/ 186636 w 1304364"/>
              <a:gd name="T11" fmla="*/ 70499 h 625129"/>
              <a:gd name="T12" fmla="*/ 253291 w 1304364"/>
              <a:gd name="T13" fmla="*/ 2857 h 625129"/>
              <a:gd name="T14" fmla="*/ 319948 w 1304364"/>
              <a:gd name="T15" fmla="*/ 16381 h 625129"/>
              <a:gd name="T16" fmla="*/ 439928 w 1304364"/>
              <a:gd name="T17" fmla="*/ 29910 h 625129"/>
              <a:gd name="T18" fmla="*/ 493252 w 1304364"/>
              <a:gd name="T19" fmla="*/ 84023 h 625129"/>
              <a:gd name="T20" fmla="*/ 533247 w 1304364"/>
              <a:gd name="T21" fmla="*/ 111082 h 625129"/>
              <a:gd name="T22" fmla="*/ 586571 w 1304364"/>
              <a:gd name="T23" fmla="*/ 192259 h 625129"/>
              <a:gd name="T24" fmla="*/ 599902 w 1304364"/>
              <a:gd name="T25" fmla="*/ 232847 h 625129"/>
              <a:gd name="T26" fmla="*/ 639895 w 1304364"/>
              <a:gd name="T27" fmla="*/ 259905 h 625129"/>
              <a:gd name="T28" fmla="*/ 719882 w 1304364"/>
              <a:gd name="T29" fmla="*/ 286964 h 625129"/>
              <a:gd name="T30" fmla="*/ 813200 w 1304364"/>
              <a:gd name="T31" fmla="*/ 246378 h 625129"/>
              <a:gd name="T32" fmla="*/ 919849 w 1304364"/>
              <a:gd name="T33" fmla="*/ 273436 h 625129"/>
              <a:gd name="T34" fmla="*/ 999836 w 1304364"/>
              <a:gd name="T35" fmla="*/ 286964 h 625129"/>
              <a:gd name="T36" fmla="*/ 1093156 w 1304364"/>
              <a:gd name="T37" fmla="*/ 314023 h 625129"/>
              <a:gd name="T38" fmla="*/ 1119818 w 1304364"/>
              <a:gd name="T39" fmla="*/ 395196 h 625129"/>
              <a:gd name="T40" fmla="*/ 1146480 w 1304364"/>
              <a:gd name="T41" fmla="*/ 435784 h 625129"/>
              <a:gd name="T42" fmla="*/ 1173142 w 1304364"/>
              <a:gd name="T43" fmla="*/ 462844 h 625129"/>
              <a:gd name="T44" fmla="*/ 1226467 w 1304364"/>
              <a:gd name="T45" fmla="*/ 544018 h 625129"/>
              <a:gd name="T46" fmla="*/ 1253130 w 1304364"/>
              <a:gd name="T47" fmla="*/ 584606 h 625129"/>
              <a:gd name="T48" fmla="*/ 1293122 w 1304364"/>
              <a:gd name="T49" fmla="*/ 625193 h 62512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04364"/>
              <a:gd name="T76" fmla="*/ 0 h 625129"/>
              <a:gd name="T77" fmla="*/ 1304364 w 1304364"/>
              <a:gd name="T78" fmla="*/ 625129 h 62512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04364" h="625129">
                <a:moveTo>
                  <a:pt x="0" y="433140"/>
                </a:moveTo>
                <a:cubicBezTo>
                  <a:pt x="4482" y="419693"/>
                  <a:pt x="7863" y="405827"/>
                  <a:pt x="13447" y="392799"/>
                </a:cubicBezTo>
                <a:cubicBezTo>
                  <a:pt x="21343" y="374374"/>
                  <a:pt x="36141" y="358612"/>
                  <a:pt x="40341" y="339011"/>
                </a:cubicBezTo>
                <a:cubicBezTo>
                  <a:pt x="49780" y="294964"/>
                  <a:pt x="40352" y="247537"/>
                  <a:pt x="53788" y="204540"/>
                </a:cubicBezTo>
                <a:cubicBezTo>
                  <a:pt x="63429" y="173689"/>
                  <a:pt x="80682" y="141787"/>
                  <a:pt x="107576" y="123858"/>
                </a:cubicBezTo>
                <a:lnTo>
                  <a:pt x="188259" y="70070"/>
                </a:lnTo>
                <a:cubicBezTo>
                  <a:pt x="202928" y="48066"/>
                  <a:pt x="222895" y="6910"/>
                  <a:pt x="255494" y="2835"/>
                </a:cubicBezTo>
                <a:cubicBezTo>
                  <a:pt x="278173" y="0"/>
                  <a:pt x="300103" y="13050"/>
                  <a:pt x="322729" y="16282"/>
                </a:cubicBezTo>
                <a:cubicBezTo>
                  <a:pt x="362911" y="22022"/>
                  <a:pt x="403412" y="25247"/>
                  <a:pt x="443753" y="29729"/>
                </a:cubicBezTo>
                <a:cubicBezTo>
                  <a:pt x="531770" y="59068"/>
                  <a:pt x="445383" y="18319"/>
                  <a:pt x="497541" y="83517"/>
                </a:cubicBezTo>
                <a:cubicBezTo>
                  <a:pt x="507637" y="96137"/>
                  <a:pt x="524435" y="101446"/>
                  <a:pt x="537882" y="110411"/>
                </a:cubicBezTo>
                <a:cubicBezTo>
                  <a:pt x="555811" y="137305"/>
                  <a:pt x="581449" y="160429"/>
                  <a:pt x="591670" y="191093"/>
                </a:cubicBezTo>
                <a:cubicBezTo>
                  <a:pt x="596152" y="204540"/>
                  <a:pt x="596262" y="220366"/>
                  <a:pt x="605117" y="231435"/>
                </a:cubicBezTo>
                <a:cubicBezTo>
                  <a:pt x="615213" y="244055"/>
                  <a:pt x="630690" y="251765"/>
                  <a:pt x="645459" y="258329"/>
                </a:cubicBezTo>
                <a:cubicBezTo>
                  <a:pt x="671364" y="269842"/>
                  <a:pt x="726141" y="285223"/>
                  <a:pt x="726141" y="285223"/>
                </a:cubicBezTo>
                <a:cubicBezTo>
                  <a:pt x="759079" y="263264"/>
                  <a:pt x="776853" y="244882"/>
                  <a:pt x="820270" y="244882"/>
                </a:cubicBezTo>
                <a:cubicBezTo>
                  <a:pt x="878391" y="244882"/>
                  <a:pt x="880096" y="261165"/>
                  <a:pt x="927847" y="271776"/>
                </a:cubicBezTo>
                <a:cubicBezTo>
                  <a:pt x="954463" y="277691"/>
                  <a:pt x="981793" y="279876"/>
                  <a:pt x="1008529" y="285223"/>
                </a:cubicBezTo>
                <a:cubicBezTo>
                  <a:pt x="1050740" y="293665"/>
                  <a:pt x="1064211" y="299301"/>
                  <a:pt x="1102659" y="312117"/>
                </a:cubicBezTo>
                <a:cubicBezTo>
                  <a:pt x="1111624" y="339011"/>
                  <a:pt x="1113828" y="369211"/>
                  <a:pt x="1129553" y="392799"/>
                </a:cubicBezTo>
                <a:cubicBezTo>
                  <a:pt x="1138518" y="406246"/>
                  <a:pt x="1146351" y="420520"/>
                  <a:pt x="1156447" y="433140"/>
                </a:cubicBezTo>
                <a:cubicBezTo>
                  <a:pt x="1164367" y="443040"/>
                  <a:pt x="1175734" y="449892"/>
                  <a:pt x="1183341" y="460035"/>
                </a:cubicBezTo>
                <a:cubicBezTo>
                  <a:pt x="1202734" y="485893"/>
                  <a:pt x="1219200" y="513823"/>
                  <a:pt x="1237129" y="540717"/>
                </a:cubicBezTo>
                <a:lnTo>
                  <a:pt x="1264023" y="581058"/>
                </a:lnTo>
                <a:cubicBezTo>
                  <a:pt x="1293403" y="625129"/>
                  <a:pt x="1274756" y="621399"/>
                  <a:pt x="1304364" y="621399"/>
                </a:cubicBezTo>
              </a:path>
            </a:pathLst>
          </a:custGeom>
          <a:noFill/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87747" name="Content Placeholder 3" descr="16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90819" name="Content Placeholder 3" descr="coon_scat_up_close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9050" y="-57150"/>
            <a:ext cx="9144000" cy="6858000"/>
          </a:xfrm>
          <a:ln w="76200">
            <a:solidFill>
              <a:srgbClr val="FFC000"/>
            </a:solidFill>
            <a:miter lim="800000"/>
            <a:headEnd/>
            <a:tailEnd/>
          </a:ln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28800" y="381000"/>
            <a:ext cx="3429000" cy="2438400"/>
          </a:xfrm>
          <a:prstGeom prst="rect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8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91843" name="Content Placeholder 3" descr="ascat2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292867" name="Content Placeholder 3" descr="SeedScat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304800"/>
            <a:ext cx="8763000" cy="5821363"/>
          </a:xfrm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FF5050"/>
                </a:solidFill>
              </a:rPr>
              <a:t>Birds will eat seeds and carry them a great distance.</a:t>
            </a:r>
          </a:p>
        </p:txBody>
      </p:sp>
      <p:pic>
        <p:nvPicPr>
          <p:cNvPr id="294915" name="Picture 4" descr="080811-chili-bird-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447800"/>
            <a:ext cx="8763000" cy="51244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4014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228600"/>
            <a:ext cx="8686800" cy="5897563"/>
          </a:xfrm>
        </p:spPr>
        <p:txBody>
          <a:bodyPr/>
          <a:lstStyle/>
          <a:p>
            <a:pPr eaLnBrk="1" hangingPunct="1"/>
            <a:r>
              <a:rPr lang="en-US" smtClean="0"/>
              <a:t>Strangler fig grows out of droppings that fall high on a branch in a tree and then vines grow around tree.</a:t>
            </a:r>
          </a:p>
        </p:txBody>
      </p:sp>
      <p:pic>
        <p:nvPicPr>
          <p:cNvPr id="295939" name="Picture 5" descr="fig-strangl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905000"/>
            <a:ext cx="8686800" cy="47434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5038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0116" name="Rectangle 5"/>
          <p:cNvSpPr>
            <a:spLocks noChangeArrowheads="1"/>
          </p:cNvSpPr>
          <p:nvPr/>
        </p:nvSpPr>
        <p:spPr bwMode="auto">
          <a:xfrm>
            <a:off x="1295400" y="14478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7" name="Rectangle 6"/>
          <p:cNvSpPr>
            <a:spLocks noChangeArrowheads="1"/>
          </p:cNvSpPr>
          <p:nvPr/>
        </p:nvSpPr>
        <p:spPr bwMode="auto">
          <a:xfrm>
            <a:off x="1295400" y="19812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8" name="Rectangle 7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9" name="Rectangle 8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0120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914400"/>
            <a:ext cx="5105400" cy="41148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1050" name="Rectangle 10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2969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96964" name="Picture 5" descr="fig_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65" name="Freeform 6"/>
          <p:cNvSpPr>
            <a:spLocks/>
          </p:cNvSpPr>
          <p:nvPr/>
        </p:nvSpPr>
        <p:spPr bwMode="auto">
          <a:xfrm>
            <a:off x="6753225" y="2586038"/>
            <a:ext cx="2051050" cy="4094162"/>
          </a:xfrm>
          <a:custGeom>
            <a:avLst/>
            <a:gdLst>
              <a:gd name="T0" fmla="*/ 2147483647 w 1292"/>
              <a:gd name="T1" fmla="*/ 2147483647 h 2579"/>
              <a:gd name="T2" fmla="*/ 2147483647 w 1292"/>
              <a:gd name="T3" fmla="*/ 2147483647 h 2579"/>
              <a:gd name="T4" fmla="*/ 2147483647 w 1292"/>
              <a:gd name="T5" fmla="*/ 2147483647 h 2579"/>
              <a:gd name="T6" fmla="*/ 2147483647 w 1292"/>
              <a:gd name="T7" fmla="*/ 2147483647 h 2579"/>
              <a:gd name="T8" fmla="*/ 2147483647 w 1292"/>
              <a:gd name="T9" fmla="*/ 2147483647 h 2579"/>
              <a:gd name="T10" fmla="*/ 2147483647 w 1292"/>
              <a:gd name="T11" fmla="*/ 2147483647 h 2579"/>
              <a:gd name="T12" fmla="*/ 2147483647 w 1292"/>
              <a:gd name="T13" fmla="*/ 2147483647 h 2579"/>
              <a:gd name="T14" fmla="*/ 2147483647 w 1292"/>
              <a:gd name="T15" fmla="*/ 2147483647 h 2579"/>
              <a:gd name="T16" fmla="*/ 2147483647 w 1292"/>
              <a:gd name="T17" fmla="*/ 2147483647 h 2579"/>
              <a:gd name="T18" fmla="*/ 2147483647 w 1292"/>
              <a:gd name="T19" fmla="*/ 2147483647 h 2579"/>
              <a:gd name="T20" fmla="*/ 0 w 1292"/>
              <a:gd name="T21" fmla="*/ 2147483647 h 2579"/>
              <a:gd name="T22" fmla="*/ 2147483647 w 1292"/>
              <a:gd name="T23" fmla="*/ 2147483647 h 2579"/>
              <a:gd name="T24" fmla="*/ 2147483647 w 1292"/>
              <a:gd name="T25" fmla="*/ 2147483647 h 2579"/>
              <a:gd name="T26" fmla="*/ 2147483647 w 1292"/>
              <a:gd name="T27" fmla="*/ 2147483647 h 2579"/>
              <a:gd name="T28" fmla="*/ 2147483647 w 1292"/>
              <a:gd name="T29" fmla="*/ 2147483647 h 2579"/>
              <a:gd name="T30" fmla="*/ 2147483647 w 1292"/>
              <a:gd name="T31" fmla="*/ 2147483647 h 2579"/>
              <a:gd name="T32" fmla="*/ 2147483647 w 1292"/>
              <a:gd name="T33" fmla="*/ 2147483647 h 2579"/>
              <a:gd name="T34" fmla="*/ 2147483647 w 1292"/>
              <a:gd name="T35" fmla="*/ 2147483647 h 2579"/>
              <a:gd name="T36" fmla="*/ 2147483647 w 1292"/>
              <a:gd name="T37" fmla="*/ 2147483647 h 2579"/>
              <a:gd name="T38" fmla="*/ 2147483647 w 1292"/>
              <a:gd name="T39" fmla="*/ 2147483647 h 2579"/>
              <a:gd name="T40" fmla="*/ 2147483647 w 1292"/>
              <a:gd name="T41" fmla="*/ 2147483647 h 2579"/>
              <a:gd name="T42" fmla="*/ 2147483647 w 1292"/>
              <a:gd name="T43" fmla="*/ 2147483647 h 2579"/>
              <a:gd name="T44" fmla="*/ 2147483647 w 1292"/>
              <a:gd name="T45" fmla="*/ 2147483647 h 2579"/>
              <a:gd name="T46" fmla="*/ 2147483647 w 1292"/>
              <a:gd name="T47" fmla="*/ 2147483647 h 2579"/>
              <a:gd name="T48" fmla="*/ 2147483647 w 1292"/>
              <a:gd name="T49" fmla="*/ 2147483647 h 2579"/>
              <a:gd name="T50" fmla="*/ 2147483647 w 1292"/>
              <a:gd name="T51" fmla="*/ 2147483647 h 2579"/>
              <a:gd name="T52" fmla="*/ 2147483647 w 1292"/>
              <a:gd name="T53" fmla="*/ 2147483647 h 2579"/>
              <a:gd name="T54" fmla="*/ 2147483647 w 1292"/>
              <a:gd name="T55" fmla="*/ 2147483647 h 2579"/>
              <a:gd name="T56" fmla="*/ 2147483647 w 1292"/>
              <a:gd name="T57" fmla="*/ 2147483647 h 2579"/>
              <a:gd name="T58" fmla="*/ 2147483647 w 1292"/>
              <a:gd name="T59" fmla="*/ 2147483647 h 2579"/>
              <a:gd name="T60" fmla="*/ 2147483647 w 1292"/>
              <a:gd name="T61" fmla="*/ 2147483647 h 2579"/>
              <a:gd name="T62" fmla="*/ 2147483647 w 1292"/>
              <a:gd name="T63" fmla="*/ 2147483647 h 2579"/>
              <a:gd name="T64" fmla="*/ 2147483647 w 1292"/>
              <a:gd name="T65" fmla="*/ 2147483647 h 2579"/>
              <a:gd name="T66" fmla="*/ 2147483647 w 1292"/>
              <a:gd name="T67" fmla="*/ 2147483647 h 2579"/>
              <a:gd name="T68" fmla="*/ 2147483647 w 1292"/>
              <a:gd name="T69" fmla="*/ 2147483647 h 2579"/>
              <a:gd name="T70" fmla="*/ 2147483647 w 1292"/>
              <a:gd name="T71" fmla="*/ 2147483647 h 2579"/>
              <a:gd name="T72" fmla="*/ 2147483647 w 1292"/>
              <a:gd name="T73" fmla="*/ 2147483647 h 2579"/>
              <a:gd name="T74" fmla="*/ 2147483647 w 1292"/>
              <a:gd name="T75" fmla="*/ 2147483647 h 2579"/>
              <a:gd name="T76" fmla="*/ 2147483647 w 1292"/>
              <a:gd name="T77" fmla="*/ 2147483647 h 2579"/>
              <a:gd name="T78" fmla="*/ 2147483647 w 1292"/>
              <a:gd name="T79" fmla="*/ 2147483647 h 2579"/>
              <a:gd name="T80" fmla="*/ 2147483647 w 1292"/>
              <a:gd name="T81" fmla="*/ 2147483647 h 2579"/>
              <a:gd name="T82" fmla="*/ 2147483647 w 1292"/>
              <a:gd name="T83" fmla="*/ 2147483647 h 2579"/>
              <a:gd name="T84" fmla="*/ 2147483647 w 1292"/>
              <a:gd name="T85" fmla="*/ 2147483647 h 2579"/>
              <a:gd name="T86" fmla="*/ 2147483647 w 1292"/>
              <a:gd name="T87" fmla="*/ 2147483647 h 2579"/>
              <a:gd name="T88" fmla="*/ 2147483647 w 1292"/>
              <a:gd name="T89" fmla="*/ 2147483647 h 2579"/>
              <a:gd name="T90" fmla="*/ 2147483647 w 1292"/>
              <a:gd name="T91" fmla="*/ 2147483647 h 2579"/>
              <a:gd name="T92" fmla="*/ 2147483647 w 1292"/>
              <a:gd name="T93" fmla="*/ 2147483647 h 2579"/>
              <a:gd name="T94" fmla="*/ 2147483647 w 1292"/>
              <a:gd name="T95" fmla="*/ 2147483647 h 2579"/>
              <a:gd name="T96" fmla="*/ 2147483647 w 1292"/>
              <a:gd name="T97" fmla="*/ 2147483647 h 2579"/>
              <a:gd name="T98" fmla="*/ 2147483647 w 1292"/>
              <a:gd name="T99" fmla="*/ 2147483647 h 25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92"/>
              <a:gd name="T151" fmla="*/ 0 h 2579"/>
              <a:gd name="T152" fmla="*/ 1292 w 1292"/>
              <a:gd name="T153" fmla="*/ 2579 h 25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92" h="2579">
                <a:moveTo>
                  <a:pt x="724" y="8"/>
                </a:moveTo>
                <a:cubicBezTo>
                  <a:pt x="657" y="15"/>
                  <a:pt x="601" y="30"/>
                  <a:pt x="535" y="41"/>
                </a:cubicBezTo>
                <a:cubicBezTo>
                  <a:pt x="466" y="76"/>
                  <a:pt x="543" y="42"/>
                  <a:pt x="445" y="66"/>
                </a:cubicBezTo>
                <a:cubicBezTo>
                  <a:pt x="388" y="80"/>
                  <a:pt x="327" y="103"/>
                  <a:pt x="272" y="124"/>
                </a:cubicBezTo>
                <a:cubicBezTo>
                  <a:pt x="205" y="187"/>
                  <a:pt x="314" y="82"/>
                  <a:pt x="239" y="165"/>
                </a:cubicBezTo>
                <a:cubicBezTo>
                  <a:pt x="221" y="185"/>
                  <a:pt x="181" y="222"/>
                  <a:pt x="181" y="222"/>
                </a:cubicBezTo>
                <a:cubicBezTo>
                  <a:pt x="169" y="270"/>
                  <a:pt x="144" y="341"/>
                  <a:pt x="115" y="379"/>
                </a:cubicBezTo>
                <a:cubicBezTo>
                  <a:pt x="110" y="409"/>
                  <a:pt x="101" y="439"/>
                  <a:pt x="99" y="469"/>
                </a:cubicBezTo>
                <a:cubicBezTo>
                  <a:pt x="89" y="598"/>
                  <a:pt x="119" y="602"/>
                  <a:pt x="58" y="667"/>
                </a:cubicBezTo>
                <a:cubicBezTo>
                  <a:pt x="48" y="697"/>
                  <a:pt x="27" y="710"/>
                  <a:pt x="17" y="741"/>
                </a:cubicBezTo>
                <a:cubicBezTo>
                  <a:pt x="20" y="814"/>
                  <a:pt x="51" y="995"/>
                  <a:pt x="0" y="1070"/>
                </a:cubicBezTo>
                <a:cubicBezTo>
                  <a:pt x="14" y="1188"/>
                  <a:pt x="16" y="1292"/>
                  <a:pt x="132" y="1350"/>
                </a:cubicBezTo>
                <a:cubicBezTo>
                  <a:pt x="135" y="1364"/>
                  <a:pt x="133" y="1379"/>
                  <a:pt x="140" y="1391"/>
                </a:cubicBezTo>
                <a:cubicBezTo>
                  <a:pt x="145" y="1400"/>
                  <a:pt x="158" y="1400"/>
                  <a:pt x="165" y="1407"/>
                </a:cubicBezTo>
                <a:cubicBezTo>
                  <a:pt x="180" y="1422"/>
                  <a:pt x="183" y="1438"/>
                  <a:pt x="189" y="1457"/>
                </a:cubicBezTo>
                <a:cubicBezTo>
                  <a:pt x="183" y="1533"/>
                  <a:pt x="161" y="1637"/>
                  <a:pt x="181" y="1712"/>
                </a:cubicBezTo>
                <a:cubicBezTo>
                  <a:pt x="183" y="1720"/>
                  <a:pt x="198" y="1717"/>
                  <a:pt x="206" y="1720"/>
                </a:cubicBezTo>
                <a:cubicBezTo>
                  <a:pt x="232" y="1799"/>
                  <a:pt x="204" y="1748"/>
                  <a:pt x="247" y="1786"/>
                </a:cubicBezTo>
                <a:cubicBezTo>
                  <a:pt x="264" y="1801"/>
                  <a:pt x="296" y="1835"/>
                  <a:pt x="296" y="1835"/>
                </a:cubicBezTo>
                <a:cubicBezTo>
                  <a:pt x="312" y="1907"/>
                  <a:pt x="304" y="1979"/>
                  <a:pt x="346" y="2041"/>
                </a:cubicBezTo>
                <a:cubicBezTo>
                  <a:pt x="341" y="2146"/>
                  <a:pt x="358" y="2177"/>
                  <a:pt x="313" y="2247"/>
                </a:cubicBezTo>
                <a:cubicBezTo>
                  <a:pt x="318" y="2325"/>
                  <a:pt x="307" y="2393"/>
                  <a:pt x="387" y="2419"/>
                </a:cubicBezTo>
                <a:cubicBezTo>
                  <a:pt x="411" y="2444"/>
                  <a:pt x="413" y="2445"/>
                  <a:pt x="436" y="2485"/>
                </a:cubicBezTo>
                <a:cubicBezTo>
                  <a:pt x="440" y="2493"/>
                  <a:pt x="437" y="2507"/>
                  <a:pt x="445" y="2510"/>
                </a:cubicBezTo>
                <a:cubicBezTo>
                  <a:pt x="468" y="2519"/>
                  <a:pt x="494" y="2515"/>
                  <a:pt x="519" y="2518"/>
                </a:cubicBezTo>
                <a:cubicBezTo>
                  <a:pt x="667" y="2515"/>
                  <a:pt x="837" y="2579"/>
                  <a:pt x="963" y="2502"/>
                </a:cubicBezTo>
                <a:cubicBezTo>
                  <a:pt x="1019" y="2468"/>
                  <a:pt x="933" y="2500"/>
                  <a:pt x="1004" y="2477"/>
                </a:cubicBezTo>
                <a:cubicBezTo>
                  <a:pt x="1017" y="2465"/>
                  <a:pt x="1036" y="2459"/>
                  <a:pt x="1045" y="2444"/>
                </a:cubicBezTo>
                <a:cubicBezTo>
                  <a:pt x="1057" y="2425"/>
                  <a:pt x="1056" y="2400"/>
                  <a:pt x="1062" y="2378"/>
                </a:cubicBezTo>
                <a:cubicBezTo>
                  <a:pt x="1058" y="2334"/>
                  <a:pt x="1048" y="2291"/>
                  <a:pt x="1045" y="2247"/>
                </a:cubicBezTo>
                <a:cubicBezTo>
                  <a:pt x="1042" y="2205"/>
                  <a:pt x="1060" y="2045"/>
                  <a:pt x="1004" y="1992"/>
                </a:cubicBezTo>
                <a:cubicBezTo>
                  <a:pt x="1000" y="1960"/>
                  <a:pt x="977" y="1796"/>
                  <a:pt x="971" y="1786"/>
                </a:cubicBezTo>
                <a:cubicBezTo>
                  <a:pt x="950" y="1754"/>
                  <a:pt x="958" y="1770"/>
                  <a:pt x="946" y="1736"/>
                </a:cubicBezTo>
                <a:cubicBezTo>
                  <a:pt x="949" y="1701"/>
                  <a:pt x="951" y="1665"/>
                  <a:pt x="955" y="1630"/>
                </a:cubicBezTo>
                <a:cubicBezTo>
                  <a:pt x="963" y="1548"/>
                  <a:pt x="980" y="1476"/>
                  <a:pt x="1045" y="1424"/>
                </a:cubicBezTo>
                <a:cubicBezTo>
                  <a:pt x="1063" y="1410"/>
                  <a:pt x="1083" y="1384"/>
                  <a:pt x="1103" y="1374"/>
                </a:cubicBezTo>
                <a:cubicBezTo>
                  <a:pt x="1234" y="1309"/>
                  <a:pt x="1096" y="1394"/>
                  <a:pt x="1177" y="1342"/>
                </a:cubicBezTo>
                <a:cubicBezTo>
                  <a:pt x="1185" y="1328"/>
                  <a:pt x="1191" y="1312"/>
                  <a:pt x="1202" y="1300"/>
                </a:cubicBezTo>
                <a:cubicBezTo>
                  <a:pt x="1270" y="1231"/>
                  <a:pt x="1201" y="1339"/>
                  <a:pt x="1259" y="1259"/>
                </a:cubicBezTo>
                <a:cubicBezTo>
                  <a:pt x="1272" y="1241"/>
                  <a:pt x="1280" y="1220"/>
                  <a:pt x="1292" y="1202"/>
                </a:cubicBezTo>
                <a:cubicBezTo>
                  <a:pt x="1289" y="1125"/>
                  <a:pt x="1289" y="1048"/>
                  <a:pt x="1284" y="971"/>
                </a:cubicBezTo>
                <a:cubicBezTo>
                  <a:pt x="1283" y="960"/>
                  <a:pt x="1278" y="949"/>
                  <a:pt x="1276" y="938"/>
                </a:cubicBezTo>
                <a:cubicBezTo>
                  <a:pt x="1267" y="888"/>
                  <a:pt x="1271" y="889"/>
                  <a:pt x="1259" y="848"/>
                </a:cubicBezTo>
                <a:cubicBezTo>
                  <a:pt x="1251" y="821"/>
                  <a:pt x="1234" y="766"/>
                  <a:pt x="1234" y="766"/>
                </a:cubicBezTo>
                <a:cubicBezTo>
                  <a:pt x="1226" y="693"/>
                  <a:pt x="1218" y="612"/>
                  <a:pt x="1193" y="543"/>
                </a:cubicBezTo>
                <a:cubicBezTo>
                  <a:pt x="1188" y="476"/>
                  <a:pt x="1190" y="425"/>
                  <a:pt x="1152" y="371"/>
                </a:cubicBezTo>
                <a:cubicBezTo>
                  <a:pt x="1132" y="310"/>
                  <a:pt x="1088" y="273"/>
                  <a:pt x="1053" y="222"/>
                </a:cubicBezTo>
                <a:cubicBezTo>
                  <a:pt x="1041" y="184"/>
                  <a:pt x="1038" y="133"/>
                  <a:pt x="1021" y="99"/>
                </a:cubicBezTo>
                <a:cubicBezTo>
                  <a:pt x="985" y="27"/>
                  <a:pt x="892" y="25"/>
                  <a:pt x="823" y="17"/>
                </a:cubicBezTo>
                <a:cubicBezTo>
                  <a:pt x="775" y="0"/>
                  <a:pt x="807" y="8"/>
                  <a:pt x="724" y="8"/>
                </a:cubicBez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966" name="Freeform 7"/>
          <p:cNvSpPr>
            <a:spLocks/>
          </p:cNvSpPr>
          <p:nvPr/>
        </p:nvSpPr>
        <p:spPr bwMode="auto">
          <a:xfrm>
            <a:off x="4611688" y="3357563"/>
            <a:ext cx="2286000" cy="3130550"/>
          </a:xfrm>
          <a:custGeom>
            <a:avLst/>
            <a:gdLst>
              <a:gd name="T0" fmla="*/ 2147483647 w 1440"/>
              <a:gd name="T1" fmla="*/ 0 h 1972"/>
              <a:gd name="T2" fmla="*/ 2147483647 w 1440"/>
              <a:gd name="T3" fmla="*/ 2147483647 h 1972"/>
              <a:gd name="T4" fmla="*/ 2147483647 w 1440"/>
              <a:gd name="T5" fmla="*/ 2147483647 h 1972"/>
              <a:gd name="T6" fmla="*/ 2147483647 w 1440"/>
              <a:gd name="T7" fmla="*/ 2147483647 h 1972"/>
              <a:gd name="T8" fmla="*/ 2147483647 w 1440"/>
              <a:gd name="T9" fmla="*/ 2147483647 h 1972"/>
              <a:gd name="T10" fmla="*/ 2147483647 w 1440"/>
              <a:gd name="T11" fmla="*/ 2147483647 h 1972"/>
              <a:gd name="T12" fmla="*/ 2147483647 w 1440"/>
              <a:gd name="T13" fmla="*/ 2147483647 h 1972"/>
              <a:gd name="T14" fmla="*/ 2147483647 w 1440"/>
              <a:gd name="T15" fmla="*/ 2147483647 h 1972"/>
              <a:gd name="T16" fmla="*/ 2147483647 w 1440"/>
              <a:gd name="T17" fmla="*/ 2147483647 h 1972"/>
              <a:gd name="T18" fmla="*/ 2147483647 w 1440"/>
              <a:gd name="T19" fmla="*/ 2147483647 h 1972"/>
              <a:gd name="T20" fmla="*/ 2147483647 w 1440"/>
              <a:gd name="T21" fmla="*/ 2147483647 h 1972"/>
              <a:gd name="T22" fmla="*/ 2147483647 w 1440"/>
              <a:gd name="T23" fmla="*/ 2147483647 h 1972"/>
              <a:gd name="T24" fmla="*/ 2147483647 w 1440"/>
              <a:gd name="T25" fmla="*/ 2147483647 h 1972"/>
              <a:gd name="T26" fmla="*/ 2147483647 w 1440"/>
              <a:gd name="T27" fmla="*/ 2147483647 h 1972"/>
              <a:gd name="T28" fmla="*/ 2147483647 w 1440"/>
              <a:gd name="T29" fmla="*/ 2147483647 h 1972"/>
              <a:gd name="T30" fmla="*/ 2147483647 w 1440"/>
              <a:gd name="T31" fmla="*/ 2147483647 h 1972"/>
              <a:gd name="T32" fmla="*/ 2147483647 w 1440"/>
              <a:gd name="T33" fmla="*/ 2147483647 h 1972"/>
              <a:gd name="T34" fmla="*/ 2147483647 w 1440"/>
              <a:gd name="T35" fmla="*/ 2147483647 h 1972"/>
              <a:gd name="T36" fmla="*/ 2147483647 w 1440"/>
              <a:gd name="T37" fmla="*/ 2147483647 h 1972"/>
              <a:gd name="T38" fmla="*/ 2147483647 w 1440"/>
              <a:gd name="T39" fmla="*/ 2147483647 h 1972"/>
              <a:gd name="T40" fmla="*/ 2147483647 w 1440"/>
              <a:gd name="T41" fmla="*/ 2147483647 h 1972"/>
              <a:gd name="T42" fmla="*/ 2147483647 w 1440"/>
              <a:gd name="T43" fmla="*/ 2147483647 h 1972"/>
              <a:gd name="T44" fmla="*/ 2147483647 w 1440"/>
              <a:gd name="T45" fmla="*/ 2147483647 h 1972"/>
              <a:gd name="T46" fmla="*/ 2147483647 w 1440"/>
              <a:gd name="T47" fmla="*/ 2147483647 h 1972"/>
              <a:gd name="T48" fmla="*/ 2147483647 w 1440"/>
              <a:gd name="T49" fmla="*/ 2147483647 h 1972"/>
              <a:gd name="T50" fmla="*/ 2147483647 w 1440"/>
              <a:gd name="T51" fmla="*/ 2147483647 h 1972"/>
              <a:gd name="T52" fmla="*/ 2147483647 w 1440"/>
              <a:gd name="T53" fmla="*/ 2147483647 h 1972"/>
              <a:gd name="T54" fmla="*/ 2147483647 w 1440"/>
              <a:gd name="T55" fmla="*/ 2147483647 h 1972"/>
              <a:gd name="T56" fmla="*/ 2147483647 w 1440"/>
              <a:gd name="T57" fmla="*/ 2147483647 h 1972"/>
              <a:gd name="T58" fmla="*/ 2147483647 w 1440"/>
              <a:gd name="T59" fmla="*/ 2147483647 h 1972"/>
              <a:gd name="T60" fmla="*/ 2147483647 w 1440"/>
              <a:gd name="T61" fmla="*/ 2147483647 h 1972"/>
              <a:gd name="T62" fmla="*/ 2147483647 w 1440"/>
              <a:gd name="T63" fmla="*/ 2147483647 h 1972"/>
              <a:gd name="T64" fmla="*/ 2147483647 w 1440"/>
              <a:gd name="T65" fmla="*/ 2147483647 h 1972"/>
              <a:gd name="T66" fmla="*/ 2147483647 w 1440"/>
              <a:gd name="T67" fmla="*/ 2147483647 h 19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440"/>
              <a:gd name="T103" fmla="*/ 0 h 1972"/>
              <a:gd name="T104" fmla="*/ 1440 w 1440"/>
              <a:gd name="T105" fmla="*/ 1972 h 197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440" h="1972">
                <a:moveTo>
                  <a:pt x="460" y="0"/>
                </a:moveTo>
                <a:cubicBezTo>
                  <a:pt x="423" y="52"/>
                  <a:pt x="416" y="31"/>
                  <a:pt x="362" y="57"/>
                </a:cubicBezTo>
                <a:cubicBezTo>
                  <a:pt x="340" y="79"/>
                  <a:pt x="318" y="96"/>
                  <a:pt x="288" y="107"/>
                </a:cubicBezTo>
                <a:cubicBezTo>
                  <a:pt x="241" y="152"/>
                  <a:pt x="305" y="96"/>
                  <a:pt x="247" y="131"/>
                </a:cubicBezTo>
                <a:cubicBezTo>
                  <a:pt x="240" y="135"/>
                  <a:pt x="237" y="144"/>
                  <a:pt x="230" y="148"/>
                </a:cubicBezTo>
                <a:cubicBezTo>
                  <a:pt x="220" y="155"/>
                  <a:pt x="208" y="159"/>
                  <a:pt x="197" y="164"/>
                </a:cubicBezTo>
                <a:cubicBezTo>
                  <a:pt x="171" y="205"/>
                  <a:pt x="135" y="240"/>
                  <a:pt x="107" y="280"/>
                </a:cubicBezTo>
                <a:cubicBezTo>
                  <a:pt x="92" y="301"/>
                  <a:pt x="90" y="329"/>
                  <a:pt x="82" y="354"/>
                </a:cubicBezTo>
                <a:cubicBezTo>
                  <a:pt x="52" y="445"/>
                  <a:pt x="51" y="547"/>
                  <a:pt x="41" y="642"/>
                </a:cubicBezTo>
                <a:cubicBezTo>
                  <a:pt x="45" y="798"/>
                  <a:pt x="0" y="945"/>
                  <a:pt x="115" y="1053"/>
                </a:cubicBezTo>
                <a:cubicBezTo>
                  <a:pt x="162" y="1149"/>
                  <a:pt x="90" y="1008"/>
                  <a:pt x="164" y="1127"/>
                </a:cubicBezTo>
                <a:cubicBezTo>
                  <a:pt x="173" y="1142"/>
                  <a:pt x="175" y="1160"/>
                  <a:pt x="181" y="1176"/>
                </a:cubicBezTo>
                <a:cubicBezTo>
                  <a:pt x="184" y="1327"/>
                  <a:pt x="182" y="1478"/>
                  <a:pt x="189" y="1629"/>
                </a:cubicBezTo>
                <a:cubicBezTo>
                  <a:pt x="192" y="1688"/>
                  <a:pt x="194" y="1684"/>
                  <a:pt x="222" y="1711"/>
                </a:cubicBezTo>
                <a:cubicBezTo>
                  <a:pt x="238" y="1775"/>
                  <a:pt x="240" y="1839"/>
                  <a:pt x="263" y="1901"/>
                </a:cubicBezTo>
                <a:cubicBezTo>
                  <a:pt x="267" y="1911"/>
                  <a:pt x="264" y="1924"/>
                  <a:pt x="271" y="1933"/>
                </a:cubicBezTo>
                <a:cubicBezTo>
                  <a:pt x="277" y="1940"/>
                  <a:pt x="288" y="1939"/>
                  <a:pt x="296" y="1942"/>
                </a:cubicBezTo>
                <a:cubicBezTo>
                  <a:pt x="600" y="1937"/>
                  <a:pt x="707" y="1972"/>
                  <a:pt x="921" y="1901"/>
                </a:cubicBezTo>
                <a:cubicBezTo>
                  <a:pt x="948" y="1883"/>
                  <a:pt x="978" y="1878"/>
                  <a:pt x="1004" y="1859"/>
                </a:cubicBezTo>
                <a:cubicBezTo>
                  <a:pt x="1044" y="1830"/>
                  <a:pt x="1014" y="1841"/>
                  <a:pt x="1045" y="1802"/>
                </a:cubicBezTo>
                <a:cubicBezTo>
                  <a:pt x="1057" y="1787"/>
                  <a:pt x="1072" y="1775"/>
                  <a:pt x="1086" y="1761"/>
                </a:cubicBezTo>
                <a:cubicBezTo>
                  <a:pt x="1094" y="1753"/>
                  <a:pt x="1111" y="1736"/>
                  <a:pt x="1111" y="1736"/>
                </a:cubicBezTo>
                <a:cubicBezTo>
                  <a:pt x="1158" y="1593"/>
                  <a:pt x="1122" y="1718"/>
                  <a:pt x="1135" y="1399"/>
                </a:cubicBezTo>
                <a:cubicBezTo>
                  <a:pt x="1139" y="1288"/>
                  <a:pt x="1124" y="1320"/>
                  <a:pt x="1160" y="1267"/>
                </a:cubicBezTo>
                <a:cubicBezTo>
                  <a:pt x="1163" y="1237"/>
                  <a:pt x="1166" y="1206"/>
                  <a:pt x="1168" y="1176"/>
                </a:cubicBezTo>
                <a:cubicBezTo>
                  <a:pt x="1174" y="1057"/>
                  <a:pt x="1131" y="953"/>
                  <a:pt x="1250" y="913"/>
                </a:cubicBezTo>
                <a:cubicBezTo>
                  <a:pt x="1282" y="883"/>
                  <a:pt x="1288" y="867"/>
                  <a:pt x="1333" y="856"/>
                </a:cubicBezTo>
                <a:cubicBezTo>
                  <a:pt x="1349" y="823"/>
                  <a:pt x="1354" y="802"/>
                  <a:pt x="1390" y="790"/>
                </a:cubicBezTo>
                <a:cubicBezTo>
                  <a:pt x="1421" y="759"/>
                  <a:pt x="1425" y="714"/>
                  <a:pt x="1440" y="674"/>
                </a:cubicBezTo>
                <a:cubicBezTo>
                  <a:pt x="1432" y="505"/>
                  <a:pt x="1430" y="453"/>
                  <a:pt x="1382" y="312"/>
                </a:cubicBezTo>
                <a:cubicBezTo>
                  <a:pt x="1372" y="242"/>
                  <a:pt x="1350" y="180"/>
                  <a:pt x="1283" y="148"/>
                </a:cubicBezTo>
                <a:cubicBezTo>
                  <a:pt x="1271" y="99"/>
                  <a:pt x="1215" y="87"/>
                  <a:pt x="1168" y="74"/>
                </a:cubicBezTo>
                <a:cubicBezTo>
                  <a:pt x="1040" y="39"/>
                  <a:pt x="791" y="45"/>
                  <a:pt x="666" y="41"/>
                </a:cubicBezTo>
                <a:cubicBezTo>
                  <a:pt x="579" y="29"/>
                  <a:pt x="500" y="24"/>
                  <a:pt x="411" y="24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967" name="Freeform 8"/>
          <p:cNvSpPr>
            <a:spLocks/>
          </p:cNvSpPr>
          <p:nvPr/>
        </p:nvSpPr>
        <p:spPr bwMode="auto">
          <a:xfrm>
            <a:off x="2547938" y="3394075"/>
            <a:ext cx="2163762" cy="3292475"/>
          </a:xfrm>
          <a:custGeom>
            <a:avLst/>
            <a:gdLst>
              <a:gd name="T0" fmla="*/ 2147483647 w 1363"/>
              <a:gd name="T1" fmla="*/ 2147483647 h 2074"/>
              <a:gd name="T2" fmla="*/ 2147483647 w 1363"/>
              <a:gd name="T3" fmla="*/ 2147483647 h 2074"/>
              <a:gd name="T4" fmla="*/ 2147483647 w 1363"/>
              <a:gd name="T5" fmla="*/ 2147483647 h 2074"/>
              <a:gd name="T6" fmla="*/ 2147483647 w 1363"/>
              <a:gd name="T7" fmla="*/ 2147483647 h 2074"/>
              <a:gd name="T8" fmla="*/ 2147483647 w 1363"/>
              <a:gd name="T9" fmla="*/ 2147483647 h 2074"/>
              <a:gd name="T10" fmla="*/ 2147483647 w 1363"/>
              <a:gd name="T11" fmla="*/ 2147483647 h 2074"/>
              <a:gd name="T12" fmla="*/ 2147483647 w 1363"/>
              <a:gd name="T13" fmla="*/ 2147483647 h 2074"/>
              <a:gd name="T14" fmla="*/ 2147483647 w 1363"/>
              <a:gd name="T15" fmla="*/ 2147483647 h 2074"/>
              <a:gd name="T16" fmla="*/ 2147483647 w 1363"/>
              <a:gd name="T17" fmla="*/ 2147483647 h 2074"/>
              <a:gd name="T18" fmla="*/ 2147483647 w 1363"/>
              <a:gd name="T19" fmla="*/ 2147483647 h 2074"/>
              <a:gd name="T20" fmla="*/ 2147483647 w 1363"/>
              <a:gd name="T21" fmla="*/ 2147483647 h 2074"/>
              <a:gd name="T22" fmla="*/ 2147483647 w 1363"/>
              <a:gd name="T23" fmla="*/ 2147483647 h 2074"/>
              <a:gd name="T24" fmla="*/ 2147483647 w 1363"/>
              <a:gd name="T25" fmla="*/ 2147483647 h 2074"/>
              <a:gd name="T26" fmla="*/ 2147483647 w 1363"/>
              <a:gd name="T27" fmla="*/ 2147483647 h 2074"/>
              <a:gd name="T28" fmla="*/ 2147483647 w 1363"/>
              <a:gd name="T29" fmla="*/ 2147483647 h 2074"/>
              <a:gd name="T30" fmla="*/ 2147483647 w 1363"/>
              <a:gd name="T31" fmla="*/ 2147483647 h 2074"/>
              <a:gd name="T32" fmla="*/ 2147483647 w 1363"/>
              <a:gd name="T33" fmla="*/ 2147483647 h 2074"/>
              <a:gd name="T34" fmla="*/ 2147483647 w 1363"/>
              <a:gd name="T35" fmla="*/ 2147483647 h 2074"/>
              <a:gd name="T36" fmla="*/ 2147483647 w 1363"/>
              <a:gd name="T37" fmla="*/ 2147483647 h 2074"/>
              <a:gd name="T38" fmla="*/ 2147483647 w 1363"/>
              <a:gd name="T39" fmla="*/ 2147483647 h 2074"/>
              <a:gd name="T40" fmla="*/ 2147483647 w 1363"/>
              <a:gd name="T41" fmla="*/ 2147483647 h 2074"/>
              <a:gd name="T42" fmla="*/ 2147483647 w 1363"/>
              <a:gd name="T43" fmla="*/ 2147483647 h 2074"/>
              <a:gd name="T44" fmla="*/ 2147483647 w 1363"/>
              <a:gd name="T45" fmla="*/ 2147483647 h 2074"/>
              <a:gd name="T46" fmla="*/ 2147483647 w 1363"/>
              <a:gd name="T47" fmla="*/ 2147483647 h 2074"/>
              <a:gd name="T48" fmla="*/ 2147483647 w 1363"/>
              <a:gd name="T49" fmla="*/ 2147483647 h 2074"/>
              <a:gd name="T50" fmla="*/ 2147483647 w 1363"/>
              <a:gd name="T51" fmla="*/ 2147483647 h 2074"/>
              <a:gd name="T52" fmla="*/ 2147483647 w 1363"/>
              <a:gd name="T53" fmla="*/ 2147483647 h 2074"/>
              <a:gd name="T54" fmla="*/ 2147483647 w 1363"/>
              <a:gd name="T55" fmla="*/ 2147483647 h 2074"/>
              <a:gd name="T56" fmla="*/ 2147483647 w 1363"/>
              <a:gd name="T57" fmla="*/ 2147483647 h 207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363"/>
              <a:gd name="T88" fmla="*/ 0 h 2074"/>
              <a:gd name="T89" fmla="*/ 1363 w 1363"/>
              <a:gd name="T90" fmla="*/ 2074 h 207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363" h="2074">
                <a:moveTo>
                  <a:pt x="790" y="10"/>
                </a:moveTo>
                <a:cubicBezTo>
                  <a:pt x="735" y="13"/>
                  <a:pt x="680" y="13"/>
                  <a:pt x="625" y="18"/>
                </a:cubicBezTo>
                <a:cubicBezTo>
                  <a:pt x="551" y="24"/>
                  <a:pt x="492" y="112"/>
                  <a:pt x="436" y="150"/>
                </a:cubicBezTo>
                <a:cubicBezTo>
                  <a:pt x="404" y="171"/>
                  <a:pt x="364" y="177"/>
                  <a:pt x="329" y="191"/>
                </a:cubicBezTo>
                <a:cubicBezTo>
                  <a:pt x="321" y="194"/>
                  <a:pt x="247" y="247"/>
                  <a:pt x="246" y="248"/>
                </a:cubicBezTo>
                <a:cubicBezTo>
                  <a:pt x="164" y="314"/>
                  <a:pt x="112" y="404"/>
                  <a:pt x="41" y="479"/>
                </a:cubicBezTo>
                <a:cubicBezTo>
                  <a:pt x="0" y="631"/>
                  <a:pt x="41" y="776"/>
                  <a:pt x="65" y="923"/>
                </a:cubicBezTo>
                <a:cubicBezTo>
                  <a:pt x="68" y="1036"/>
                  <a:pt x="70" y="1294"/>
                  <a:pt x="115" y="1433"/>
                </a:cubicBezTo>
                <a:cubicBezTo>
                  <a:pt x="121" y="1451"/>
                  <a:pt x="168" y="1513"/>
                  <a:pt x="181" y="1532"/>
                </a:cubicBezTo>
                <a:cubicBezTo>
                  <a:pt x="191" y="1581"/>
                  <a:pt x="206" y="1597"/>
                  <a:pt x="238" y="1631"/>
                </a:cubicBezTo>
                <a:cubicBezTo>
                  <a:pt x="244" y="1647"/>
                  <a:pt x="250" y="1664"/>
                  <a:pt x="255" y="1680"/>
                </a:cubicBezTo>
                <a:cubicBezTo>
                  <a:pt x="260" y="1696"/>
                  <a:pt x="271" y="1729"/>
                  <a:pt x="271" y="1729"/>
                </a:cubicBezTo>
                <a:cubicBezTo>
                  <a:pt x="276" y="1820"/>
                  <a:pt x="265" y="1868"/>
                  <a:pt x="320" y="1927"/>
                </a:cubicBezTo>
                <a:cubicBezTo>
                  <a:pt x="373" y="2074"/>
                  <a:pt x="780" y="1941"/>
                  <a:pt x="962" y="1927"/>
                </a:cubicBezTo>
                <a:cubicBezTo>
                  <a:pt x="990" y="1918"/>
                  <a:pt x="999" y="1906"/>
                  <a:pt x="1020" y="1886"/>
                </a:cubicBezTo>
                <a:cubicBezTo>
                  <a:pt x="1028" y="1844"/>
                  <a:pt x="1031" y="1802"/>
                  <a:pt x="1045" y="1762"/>
                </a:cubicBezTo>
                <a:cubicBezTo>
                  <a:pt x="1052" y="1721"/>
                  <a:pt x="1059" y="1680"/>
                  <a:pt x="1069" y="1639"/>
                </a:cubicBezTo>
                <a:cubicBezTo>
                  <a:pt x="1044" y="1561"/>
                  <a:pt x="1052" y="1467"/>
                  <a:pt x="1045" y="1384"/>
                </a:cubicBezTo>
                <a:cubicBezTo>
                  <a:pt x="1048" y="1282"/>
                  <a:pt x="1002" y="1015"/>
                  <a:pt x="1160" y="972"/>
                </a:cubicBezTo>
                <a:cubicBezTo>
                  <a:pt x="1208" y="924"/>
                  <a:pt x="1185" y="941"/>
                  <a:pt x="1226" y="915"/>
                </a:cubicBezTo>
                <a:cubicBezTo>
                  <a:pt x="1242" y="865"/>
                  <a:pt x="1221" y="912"/>
                  <a:pt x="1259" y="874"/>
                </a:cubicBezTo>
                <a:cubicBezTo>
                  <a:pt x="1279" y="854"/>
                  <a:pt x="1300" y="824"/>
                  <a:pt x="1316" y="800"/>
                </a:cubicBezTo>
                <a:cubicBezTo>
                  <a:pt x="1363" y="535"/>
                  <a:pt x="1354" y="587"/>
                  <a:pt x="1341" y="199"/>
                </a:cubicBezTo>
                <a:cubicBezTo>
                  <a:pt x="1340" y="165"/>
                  <a:pt x="1326" y="128"/>
                  <a:pt x="1308" y="100"/>
                </a:cubicBezTo>
                <a:cubicBezTo>
                  <a:pt x="1305" y="89"/>
                  <a:pt x="1309" y="74"/>
                  <a:pt x="1300" y="67"/>
                </a:cubicBezTo>
                <a:cubicBezTo>
                  <a:pt x="1287" y="56"/>
                  <a:pt x="1267" y="56"/>
                  <a:pt x="1250" y="51"/>
                </a:cubicBezTo>
                <a:cubicBezTo>
                  <a:pt x="1181" y="29"/>
                  <a:pt x="1108" y="14"/>
                  <a:pt x="1036" y="10"/>
                </a:cubicBezTo>
                <a:cubicBezTo>
                  <a:pt x="951" y="5"/>
                  <a:pt x="866" y="3"/>
                  <a:pt x="781" y="1"/>
                </a:cubicBezTo>
                <a:cubicBezTo>
                  <a:pt x="748" y="0"/>
                  <a:pt x="716" y="1"/>
                  <a:pt x="683" y="1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968" name="Freeform 9"/>
          <p:cNvSpPr>
            <a:spLocks/>
          </p:cNvSpPr>
          <p:nvPr/>
        </p:nvSpPr>
        <p:spPr bwMode="auto">
          <a:xfrm>
            <a:off x="374650" y="3527425"/>
            <a:ext cx="2168525" cy="3343275"/>
          </a:xfrm>
          <a:custGeom>
            <a:avLst/>
            <a:gdLst>
              <a:gd name="T0" fmla="*/ 2147483647 w 1366"/>
              <a:gd name="T1" fmla="*/ 2147483647 h 2106"/>
              <a:gd name="T2" fmla="*/ 2147483647 w 1366"/>
              <a:gd name="T3" fmla="*/ 2147483647 h 2106"/>
              <a:gd name="T4" fmla="*/ 2147483647 w 1366"/>
              <a:gd name="T5" fmla="*/ 2147483647 h 2106"/>
              <a:gd name="T6" fmla="*/ 2147483647 w 1366"/>
              <a:gd name="T7" fmla="*/ 2147483647 h 2106"/>
              <a:gd name="T8" fmla="*/ 2147483647 w 1366"/>
              <a:gd name="T9" fmla="*/ 2147483647 h 2106"/>
              <a:gd name="T10" fmla="*/ 2147483647 w 1366"/>
              <a:gd name="T11" fmla="*/ 2147483647 h 2106"/>
              <a:gd name="T12" fmla="*/ 2147483647 w 1366"/>
              <a:gd name="T13" fmla="*/ 2147483647 h 2106"/>
              <a:gd name="T14" fmla="*/ 2147483647 w 1366"/>
              <a:gd name="T15" fmla="*/ 2147483647 h 2106"/>
              <a:gd name="T16" fmla="*/ 2147483647 w 1366"/>
              <a:gd name="T17" fmla="*/ 2147483647 h 2106"/>
              <a:gd name="T18" fmla="*/ 2147483647 w 1366"/>
              <a:gd name="T19" fmla="*/ 2147483647 h 2106"/>
              <a:gd name="T20" fmla="*/ 2147483647 w 1366"/>
              <a:gd name="T21" fmla="*/ 2147483647 h 2106"/>
              <a:gd name="T22" fmla="*/ 2147483647 w 1366"/>
              <a:gd name="T23" fmla="*/ 2147483647 h 2106"/>
              <a:gd name="T24" fmla="*/ 2147483647 w 1366"/>
              <a:gd name="T25" fmla="*/ 2147483647 h 2106"/>
              <a:gd name="T26" fmla="*/ 2147483647 w 1366"/>
              <a:gd name="T27" fmla="*/ 2147483647 h 2106"/>
              <a:gd name="T28" fmla="*/ 2147483647 w 1366"/>
              <a:gd name="T29" fmla="*/ 2147483647 h 2106"/>
              <a:gd name="T30" fmla="*/ 2147483647 w 1366"/>
              <a:gd name="T31" fmla="*/ 2147483647 h 2106"/>
              <a:gd name="T32" fmla="*/ 2147483647 w 1366"/>
              <a:gd name="T33" fmla="*/ 2147483647 h 2106"/>
              <a:gd name="T34" fmla="*/ 2147483647 w 1366"/>
              <a:gd name="T35" fmla="*/ 2147483647 h 2106"/>
              <a:gd name="T36" fmla="*/ 2147483647 w 1366"/>
              <a:gd name="T37" fmla="*/ 2147483647 h 2106"/>
              <a:gd name="T38" fmla="*/ 2147483647 w 1366"/>
              <a:gd name="T39" fmla="*/ 2147483647 h 2106"/>
              <a:gd name="T40" fmla="*/ 2147483647 w 1366"/>
              <a:gd name="T41" fmla="*/ 2147483647 h 2106"/>
              <a:gd name="T42" fmla="*/ 2147483647 w 1366"/>
              <a:gd name="T43" fmla="*/ 2147483647 h 2106"/>
              <a:gd name="T44" fmla="*/ 2147483647 w 1366"/>
              <a:gd name="T45" fmla="*/ 2147483647 h 2106"/>
              <a:gd name="T46" fmla="*/ 2147483647 w 1366"/>
              <a:gd name="T47" fmla="*/ 2147483647 h 2106"/>
              <a:gd name="T48" fmla="*/ 2147483647 w 1366"/>
              <a:gd name="T49" fmla="*/ 2147483647 h 2106"/>
              <a:gd name="T50" fmla="*/ 2147483647 w 1366"/>
              <a:gd name="T51" fmla="*/ 2147483647 h 2106"/>
              <a:gd name="T52" fmla="*/ 2147483647 w 1366"/>
              <a:gd name="T53" fmla="*/ 2147483647 h 2106"/>
              <a:gd name="T54" fmla="*/ 2147483647 w 1366"/>
              <a:gd name="T55" fmla="*/ 2147483647 h 2106"/>
              <a:gd name="T56" fmla="*/ 2147483647 w 1366"/>
              <a:gd name="T57" fmla="*/ 2147483647 h 2106"/>
              <a:gd name="T58" fmla="*/ 2147483647 w 1366"/>
              <a:gd name="T59" fmla="*/ 2147483647 h 2106"/>
              <a:gd name="T60" fmla="*/ 2147483647 w 1366"/>
              <a:gd name="T61" fmla="*/ 2147483647 h 2106"/>
              <a:gd name="T62" fmla="*/ 2147483647 w 1366"/>
              <a:gd name="T63" fmla="*/ 2147483647 h 2106"/>
              <a:gd name="T64" fmla="*/ 2147483647 w 1366"/>
              <a:gd name="T65" fmla="*/ 2147483647 h 2106"/>
              <a:gd name="T66" fmla="*/ 2147483647 w 1366"/>
              <a:gd name="T67" fmla="*/ 2147483647 h 2106"/>
              <a:gd name="T68" fmla="*/ 2147483647 w 1366"/>
              <a:gd name="T69" fmla="*/ 2147483647 h 2106"/>
              <a:gd name="T70" fmla="*/ 2147483647 w 1366"/>
              <a:gd name="T71" fmla="*/ 2147483647 h 2106"/>
              <a:gd name="T72" fmla="*/ 2147483647 w 1366"/>
              <a:gd name="T73" fmla="*/ 2147483647 h 2106"/>
              <a:gd name="T74" fmla="*/ 2147483647 w 1366"/>
              <a:gd name="T75" fmla="*/ 0 h 2106"/>
              <a:gd name="T76" fmla="*/ 2147483647 w 1366"/>
              <a:gd name="T77" fmla="*/ 2147483647 h 2106"/>
              <a:gd name="T78" fmla="*/ 2147483647 w 1366"/>
              <a:gd name="T79" fmla="*/ 2147483647 h 2106"/>
              <a:gd name="T80" fmla="*/ 2147483647 w 1366"/>
              <a:gd name="T81" fmla="*/ 2147483647 h 2106"/>
              <a:gd name="T82" fmla="*/ 2147483647 w 1366"/>
              <a:gd name="T83" fmla="*/ 2147483647 h 2106"/>
              <a:gd name="T84" fmla="*/ 2147483647 w 1366"/>
              <a:gd name="T85" fmla="*/ 2147483647 h 2106"/>
              <a:gd name="T86" fmla="*/ 2147483647 w 1366"/>
              <a:gd name="T87" fmla="*/ 2147483647 h 2106"/>
              <a:gd name="T88" fmla="*/ 2147483647 w 1366"/>
              <a:gd name="T89" fmla="*/ 2147483647 h 210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6"/>
              <a:gd name="T136" fmla="*/ 0 h 2106"/>
              <a:gd name="T137" fmla="*/ 1366 w 1366"/>
              <a:gd name="T138" fmla="*/ 2106 h 210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6" h="2106">
                <a:moveTo>
                  <a:pt x="447" y="181"/>
                </a:moveTo>
                <a:cubicBezTo>
                  <a:pt x="439" y="184"/>
                  <a:pt x="431" y="187"/>
                  <a:pt x="422" y="189"/>
                </a:cubicBezTo>
                <a:cubicBezTo>
                  <a:pt x="403" y="193"/>
                  <a:pt x="383" y="191"/>
                  <a:pt x="365" y="197"/>
                </a:cubicBezTo>
                <a:cubicBezTo>
                  <a:pt x="355" y="200"/>
                  <a:pt x="349" y="209"/>
                  <a:pt x="340" y="214"/>
                </a:cubicBezTo>
                <a:cubicBezTo>
                  <a:pt x="291" y="238"/>
                  <a:pt x="236" y="262"/>
                  <a:pt x="184" y="279"/>
                </a:cubicBezTo>
                <a:cubicBezTo>
                  <a:pt x="172" y="291"/>
                  <a:pt x="154" y="298"/>
                  <a:pt x="143" y="312"/>
                </a:cubicBezTo>
                <a:cubicBezTo>
                  <a:pt x="137" y="319"/>
                  <a:pt x="139" y="330"/>
                  <a:pt x="134" y="337"/>
                </a:cubicBezTo>
                <a:cubicBezTo>
                  <a:pt x="122" y="355"/>
                  <a:pt x="105" y="369"/>
                  <a:pt x="93" y="386"/>
                </a:cubicBezTo>
                <a:cubicBezTo>
                  <a:pt x="76" y="440"/>
                  <a:pt x="71" y="499"/>
                  <a:pt x="52" y="551"/>
                </a:cubicBezTo>
                <a:cubicBezTo>
                  <a:pt x="43" y="574"/>
                  <a:pt x="20" y="591"/>
                  <a:pt x="3" y="609"/>
                </a:cubicBezTo>
                <a:cubicBezTo>
                  <a:pt x="6" y="653"/>
                  <a:pt x="0" y="698"/>
                  <a:pt x="11" y="740"/>
                </a:cubicBezTo>
                <a:cubicBezTo>
                  <a:pt x="17" y="765"/>
                  <a:pt x="41" y="783"/>
                  <a:pt x="52" y="806"/>
                </a:cubicBezTo>
                <a:cubicBezTo>
                  <a:pt x="87" y="877"/>
                  <a:pt x="147" y="883"/>
                  <a:pt x="217" y="905"/>
                </a:cubicBezTo>
                <a:cubicBezTo>
                  <a:pt x="245" y="924"/>
                  <a:pt x="267" y="928"/>
                  <a:pt x="299" y="938"/>
                </a:cubicBezTo>
                <a:cubicBezTo>
                  <a:pt x="315" y="943"/>
                  <a:pt x="332" y="949"/>
                  <a:pt x="348" y="954"/>
                </a:cubicBezTo>
                <a:cubicBezTo>
                  <a:pt x="356" y="957"/>
                  <a:pt x="373" y="962"/>
                  <a:pt x="373" y="962"/>
                </a:cubicBezTo>
                <a:cubicBezTo>
                  <a:pt x="381" y="1050"/>
                  <a:pt x="354" y="1177"/>
                  <a:pt x="406" y="1250"/>
                </a:cubicBezTo>
                <a:cubicBezTo>
                  <a:pt x="426" y="1311"/>
                  <a:pt x="431" y="1384"/>
                  <a:pt x="439" y="1448"/>
                </a:cubicBezTo>
                <a:cubicBezTo>
                  <a:pt x="436" y="1470"/>
                  <a:pt x="435" y="1492"/>
                  <a:pt x="431" y="1514"/>
                </a:cubicBezTo>
                <a:cubicBezTo>
                  <a:pt x="425" y="1547"/>
                  <a:pt x="365" y="1635"/>
                  <a:pt x="340" y="1662"/>
                </a:cubicBezTo>
                <a:cubicBezTo>
                  <a:pt x="317" y="1782"/>
                  <a:pt x="255" y="2038"/>
                  <a:pt x="365" y="2073"/>
                </a:cubicBezTo>
                <a:cubicBezTo>
                  <a:pt x="394" y="2104"/>
                  <a:pt x="433" y="2094"/>
                  <a:pt x="472" y="2106"/>
                </a:cubicBezTo>
                <a:cubicBezTo>
                  <a:pt x="692" y="2098"/>
                  <a:pt x="903" y="2072"/>
                  <a:pt x="1122" y="2065"/>
                </a:cubicBezTo>
                <a:cubicBezTo>
                  <a:pt x="1153" y="2055"/>
                  <a:pt x="1161" y="2043"/>
                  <a:pt x="1179" y="2016"/>
                </a:cubicBezTo>
                <a:cubicBezTo>
                  <a:pt x="1172" y="1944"/>
                  <a:pt x="1177" y="1923"/>
                  <a:pt x="1130" y="1876"/>
                </a:cubicBezTo>
                <a:cubicBezTo>
                  <a:pt x="1127" y="1865"/>
                  <a:pt x="1129" y="1852"/>
                  <a:pt x="1122" y="1843"/>
                </a:cubicBezTo>
                <a:cubicBezTo>
                  <a:pt x="1109" y="1828"/>
                  <a:pt x="1072" y="1810"/>
                  <a:pt x="1072" y="1810"/>
                </a:cubicBezTo>
                <a:cubicBezTo>
                  <a:pt x="1061" y="1775"/>
                  <a:pt x="1042" y="1746"/>
                  <a:pt x="1031" y="1711"/>
                </a:cubicBezTo>
                <a:cubicBezTo>
                  <a:pt x="1038" y="1651"/>
                  <a:pt x="1036" y="1643"/>
                  <a:pt x="1072" y="1604"/>
                </a:cubicBezTo>
                <a:cubicBezTo>
                  <a:pt x="1069" y="1533"/>
                  <a:pt x="1064" y="1461"/>
                  <a:pt x="1064" y="1390"/>
                </a:cubicBezTo>
                <a:cubicBezTo>
                  <a:pt x="1064" y="1230"/>
                  <a:pt x="1066" y="1237"/>
                  <a:pt x="1089" y="1135"/>
                </a:cubicBezTo>
                <a:cubicBezTo>
                  <a:pt x="1095" y="1108"/>
                  <a:pt x="1082" y="1068"/>
                  <a:pt x="1105" y="1053"/>
                </a:cubicBezTo>
                <a:cubicBezTo>
                  <a:pt x="1137" y="1033"/>
                  <a:pt x="1150" y="1013"/>
                  <a:pt x="1188" y="1004"/>
                </a:cubicBezTo>
                <a:cubicBezTo>
                  <a:pt x="1219" y="950"/>
                  <a:pt x="1272" y="917"/>
                  <a:pt x="1303" y="864"/>
                </a:cubicBezTo>
                <a:cubicBezTo>
                  <a:pt x="1333" y="812"/>
                  <a:pt x="1339" y="747"/>
                  <a:pt x="1360" y="691"/>
                </a:cubicBezTo>
                <a:cubicBezTo>
                  <a:pt x="1323" y="522"/>
                  <a:pt x="1366" y="346"/>
                  <a:pt x="1311" y="181"/>
                </a:cubicBezTo>
                <a:cubicBezTo>
                  <a:pt x="1307" y="127"/>
                  <a:pt x="1324" y="66"/>
                  <a:pt x="1270" y="49"/>
                </a:cubicBezTo>
                <a:cubicBezTo>
                  <a:pt x="1253" y="33"/>
                  <a:pt x="1237" y="16"/>
                  <a:pt x="1220" y="0"/>
                </a:cubicBezTo>
                <a:cubicBezTo>
                  <a:pt x="1151" y="3"/>
                  <a:pt x="1069" y="1"/>
                  <a:pt x="998" y="16"/>
                </a:cubicBezTo>
                <a:cubicBezTo>
                  <a:pt x="979" y="20"/>
                  <a:pt x="960" y="27"/>
                  <a:pt x="941" y="33"/>
                </a:cubicBezTo>
                <a:cubicBezTo>
                  <a:pt x="924" y="38"/>
                  <a:pt x="891" y="49"/>
                  <a:pt x="891" y="49"/>
                </a:cubicBezTo>
                <a:cubicBezTo>
                  <a:pt x="888" y="57"/>
                  <a:pt x="890" y="69"/>
                  <a:pt x="883" y="74"/>
                </a:cubicBezTo>
                <a:cubicBezTo>
                  <a:pt x="869" y="84"/>
                  <a:pt x="834" y="90"/>
                  <a:pt x="834" y="90"/>
                </a:cubicBezTo>
                <a:cubicBezTo>
                  <a:pt x="754" y="170"/>
                  <a:pt x="640" y="144"/>
                  <a:pt x="529" y="148"/>
                </a:cubicBezTo>
                <a:cubicBezTo>
                  <a:pt x="457" y="172"/>
                  <a:pt x="383" y="189"/>
                  <a:pt x="307" y="189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969" name="AutoShape 10"/>
          <p:cNvSpPr>
            <a:spLocks noChangeArrowheads="1"/>
          </p:cNvSpPr>
          <p:nvPr/>
        </p:nvSpPr>
        <p:spPr bwMode="auto">
          <a:xfrm rot="1764936">
            <a:off x="3779838" y="949325"/>
            <a:ext cx="1600200" cy="685800"/>
          </a:xfrm>
          <a:prstGeom prst="rightArrow">
            <a:avLst>
              <a:gd name="adj1" fmla="val 50000"/>
              <a:gd name="adj2" fmla="val 58333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6970" name="Text Box 11"/>
          <p:cNvSpPr txBox="1">
            <a:spLocks noChangeArrowheads="1"/>
          </p:cNvSpPr>
          <p:nvPr/>
        </p:nvSpPr>
        <p:spPr bwMode="auto">
          <a:xfrm>
            <a:off x="4267200" y="228600"/>
            <a:ext cx="4495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Bird eats fig fruit and flies many miles away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297987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97988" name="Picture 5" descr="fig_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989" name="Freeform 6"/>
          <p:cNvSpPr>
            <a:spLocks/>
          </p:cNvSpPr>
          <p:nvPr/>
        </p:nvSpPr>
        <p:spPr bwMode="auto">
          <a:xfrm>
            <a:off x="4611688" y="3357563"/>
            <a:ext cx="2286000" cy="3130550"/>
          </a:xfrm>
          <a:custGeom>
            <a:avLst/>
            <a:gdLst>
              <a:gd name="T0" fmla="*/ 2147483647 w 1440"/>
              <a:gd name="T1" fmla="*/ 0 h 1972"/>
              <a:gd name="T2" fmla="*/ 2147483647 w 1440"/>
              <a:gd name="T3" fmla="*/ 2147483647 h 1972"/>
              <a:gd name="T4" fmla="*/ 2147483647 w 1440"/>
              <a:gd name="T5" fmla="*/ 2147483647 h 1972"/>
              <a:gd name="T6" fmla="*/ 2147483647 w 1440"/>
              <a:gd name="T7" fmla="*/ 2147483647 h 1972"/>
              <a:gd name="T8" fmla="*/ 2147483647 w 1440"/>
              <a:gd name="T9" fmla="*/ 2147483647 h 1972"/>
              <a:gd name="T10" fmla="*/ 2147483647 w 1440"/>
              <a:gd name="T11" fmla="*/ 2147483647 h 1972"/>
              <a:gd name="T12" fmla="*/ 2147483647 w 1440"/>
              <a:gd name="T13" fmla="*/ 2147483647 h 1972"/>
              <a:gd name="T14" fmla="*/ 2147483647 w 1440"/>
              <a:gd name="T15" fmla="*/ 2147483647 h 1972"/>
              <a:gd name="T16" fmla="*/ 2147483647 w 1440"/>
              <a:gd name="T17" fmla="*/ 2147483647 h 1972"/>
              <a:gd name="T18" fmla="*/ 2147483647 w 1440"/>
              <a:gd name="T19" fmla="*/ 2147483647 h 1972"/>
              <a:gd name="T20" fmla="*/ 2147483647 w 1440"/>
              <a:gd name="T21" fmla="*/ 2147483647 h 1972"/>
              <a:gd name="T22" fmla="*/ 2147483647 w 1440"/>
              <a:gd name="T23" fmla="*/ 2147483647 h 1972"/>
              <a:gd name="T24" fmla="*/ 2147483647 w 1440"/>
              <a:gd name="T25" fmla="*/ 2147483647 h 1972"/>
              <a:gd name="T26" fmla="*/ 2147483647 w 1440"/>
              <a:gd name="T27" fmla="*/ 2147483647 h 1972"/>
              <a:gd name="T28" fmla="*/ 2147483647 w 1440"/>
              <a:gd name="T29" fmla="*/ 2147483647 h 1972"/>
              <a:gd name="T30" fmla="*/ 2147483647 w 1440"/>
              <a:gd name="T31" fmla="*/ 2147483647 h 1972"/>
              <a:gd name="T32" fmla="*/ 2147483647 w 1440"/>
              <a:gd name="T33" fmla="*/ 2147483647 h 1972"/>
              <a:gd name="T34" fmla="*/ 2147483647 w 1440"/>
              <a:gd name="T35" fmla="*/ 2147483647 h 1972"/>
              <a:gd name="T36" fmla="*/ 2147483647 w 1440"/>
              <a:gd name="T37" fmla="*/ 2147483647 h 1972"/>
              <a:gd name="T38" fmla="*/ 2147483647 w 1440"/>
              <a:gd name="T39" fmla="*/ 2147483647 h 1972"/>
              <a:gd name="T40" fmla="*/ 2147483647 w 1440"/>
              <a:gd name="T41" fmla="*/ 2147483647 h 1972"/>
              <a:gd name="T42" fmla="*/ 2147483647 w 1440"/>
              <a:gd name="T43" fmla="*/ 2147483647 h 1972"/>
              <a:gd name="T44" fmla="*/ 2147483647 w 1440"/>
              <a:gd name="T45" fmla="*/ 2147483647 h 1972"/>
              <a:gd name="T46" fmla="*/ 2147483647 w 1440"/>
              <a:gd name="T47" fmla="*/ 2147483647 h 1972"/>
              <a:gd name="T48" fmla="*/ 2147483647 w 1440"/>
              <a:gd name="T49" fmla="*/ 2147483647 h 1972"/>
              <a:gd name="T50" fmla="*/ 2147483647 w 1440"/>
              <a:gd name="T51" fmla="*/ 2147483647 h 1972"/>
              <a:gd name="T52" fmla="*/ 2147483647 w 1440"/>
              <a:gd name="T53" fmla="*/ 2147483647 h 1972"/>
              <a:gd name="T54" fmla="*/ 2147483647 w 1440"/>
              <a:gd name="T55" fmla="*/ 2147483647 h 1972"/>
              <a:gd name="T56" fmla="*/ 2147483647 w 1440"/>
              <a:gd name="T57" fmla="*/ 2147483647 h 1972"/>
              <a:gd name="T58" fmla="*/ 2147483647 w 1440"/>
              <a:gd name="T59" fmla="*/ 2147483647 h 1972"/>
              <a:gd name="T60" fmla="*/ 2147483647 w 1440"/>
              <a:gd name="T61" fmla="*/ 2147483647 h 1972"/>
              <a:gd name="T62" fmla="*/ 2147483647 w 1440"/>
              <a:gd name="T63" fmla="*/ 2147483647 h 1972"/>
              <a:gd name="T64" fmla="*/ 2147483647 w 1440"/>
              <a:gd name="T65" fmla="*/ 2147483647 h 1972"/>
              <a:gd name="T66" fmla="*/ 2147483647 w 1440"/>
              <a:gd name="T67" fmla="*/ 2147483647 h 19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440"/>
              <a:gd name="T103" fmla="*/ 0 h 1972"/>
              <a:gd name="T104" fmla="*/ 1440 w 1440"/>
              <a:gd name="T105" fmla="*/ 1972 h 197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440" h="1972">
                <a:moveTo>
                  <a:pt x="460" y="0"/>
                </a:moveTo>
                <a:cubicBezTo>
                  <a:pt x="423" y="52"/>
                  <a:pt x="416" y="31"/>
                  <a:pt x="362" y="57"/>
                </a:cubicBezTo>
                <a:cubicBezTo>
                  <a:pt x="340" y="79"/>
                  <a:pt x="318" y="96"/>
                  <a:pt x="288" y="107"/>
                </a:cubicBezTo>
                <a:cubicBezTo>
                  <a:pt x="241" y="152"/>
                  <a:pt x="305" y="96"/>
                  <a:pt x="247" y="131"/>
                </a:cubicBezTo>
                <a:cubicBezTo>
                  <a:pt x="240" y="135"/>
                  <a:pt x="237" y="144"/>
                  <a:pt x="230" y="148"/>
                </a:cubicBezTo>
                <a:cubicBezTo>
                  <a:pt x="220" y="155"/>
                  <a:pt x="208" y="159"/>
                  <a:pt x="197" y="164"/>
                </a:cubicBezTo>
                <a:cubicBezTo>
                  <a:pt x="171" y="205"/>
                  <a:pt x="135" y="240"/>
                  <a:pt x="107" y="280"/>
                </a:cubicBezTo>
                <a:cubicBezTo>
                  <a:pt x="92" y="301"/>
                  <a:pt x="90" y="329"/>
                  <a:pt x="82" y="354"/>
                </a:cubicBezTo>
                <a:cubicBezTo>
                  <a:pt x="52" y="445"/>
                  <a:pt x="51" y="547"/>
                  <a:pt x="41" y="642"/>
                </a:cubicBezTo>
                <a:cubicBezTo>
                  <a:pt x="45" y="798"/>
                  <a:pt x="0" y="945"/>
                  <a:pt x="115" y="1053"/>
                </a:cubicBezTo>
                <a:cubicBezTo>
                  <a:pt x="162" y="1149"/>
                  <a:pt x="90" y="1008"/>
                  <a:pt x="164" y="1127"/>
                </a:cubicBezTo>
                <a:cubicBezTo>
                  <a:pt x="173" y="1142"/>
                  <a:pt x="175" y="1160"/>
                  <a:pt x="181" y="1176"/>
                </a:cubicBezTo>
                <a:cubicBezTo>
                  <a:pt x="184" y="1327"/>
                  <a:pt x="182" y="1478"/>
                  <a:pt x="189" y="1629"/>
                </a:cubicBezTo>
                <a:cubicBezTo>
                  <a:pt x="192" y="1688"/>
                  <a:pt x="194" y="1684"/>
                  <a:pt x="222" y="1711"/>
                </a:cubicBezTo>
                <a:cubicBezTo>
                  <a:pt x="238" y="1775"/>
                  <a:pt x="240" y="1839"/>
                  <a:pt x="263" y="1901"/>
                </a:cubicBezTo>
                <a:cubicBezTo>
                  <a:pt x="267" y="1911"/>
                  <a:pt x="264" y="1924"/>
                  <a:pt x="271" y="1933"/>
                </a:cubicBezTo>
                <a:cubicBezTo>
                  <a:pt x="277" y="1940"/>
                  <a:pt x="288" y="1939"/>
                  <a:pt x="296" y="1942"/>
                </a:cubicBezTo>
                <a:cubicBezTo>
                  <a:pt x="600" y="1937"/>
                  <a:pt x="707" y="1972"/>
                  <a:pt x="921" y="1901"/>
                </a:cubicBezTo>
                <a:cubicBezTo>
                  <a:pt x="948" y="1883"/>
                  <a:pt x="978" y="1878"/>
                  <a:pt x="1004" y="1859"/>
                </a:cubicBezTo>
                <a:cubicBezTo>
                  <a:pt x="1044" y="1830"/>
                  <a:pt x="1014" y="1841"/>
                  <a:pt x="1045" y="1802"/>
                </a:cubicBezTo>
                <a:cubicBezTo>
                  <a:pt x="1057" y="1787"/>
                  <a:pt x="1072" y="1775"/>
                  <a:pt x="1086" y="1761"/>
                </a:cubicBezTo>
                <a:cubicBezTo>
                  <a:pt x="1094" y="1753"/>
                  <a:pt x="1111" y="1736"/>
                  <a:pt x="1111" y="1736"/>
                </a:cubicBezTo>
                <a:cubicBezTo>
                  <a:pt x="1158" y="1593"/>
                  <a:pt x="1122" y="1718"/>
                  <a:pt x="1135" y="1399"/>
                </a:cubicBezTo>
                <a:cubicBezTo>
                  <a:pt x="1139" y="1288"/>
                  <a:pt x="1124" y="1320"/>
                  <a:pt x="1160" y="1267"/>
                </a:cubicBezTo>
                <a:cubicBezTo>
                  <a:pt x="1163" y="1237"/>
                  <a:pt x="1166" y="1206"/>
                  <a:pt x="1168" y="1176"/>
                </a:cubicBezTo>
                <a:cubicBezTo>
                  <a:pt x="1174" y="1057"/>
                  <a:pt x="1131" y="953"/>
                  <a:pt x="1250" y="913"/>
                </a:cubicBezTo>
                <a:cubicBezTo>
                  <a:pt x="1282" y="883"/>
                  <a:pt x="1288" y="867"/>
                  <a:pt x="1333" y="856"/>
                </a:cubicBezTo>
                <a:cubicBezTo>
                  <a:pt x="1349" y="823"/>
                  <a:pt x="1354" y="802"/>
                  <a:pt x="1390" y="790"/>
                </a:cubicBezTo>
                <a:cubicBezTo>
                  <a:pt x="1421" y="759"/>
                  <a:pt x="1425" y="714"/>
                  <a:pt x="1440" y="674"/>
                </a:cubicBezTo>
                <a:cubicBezTo>
                  <a:pt x="1432" y="505"/>
                  <a:pt x="1430" y="453"/>
                  <a:pt x="1382" y="312"/>
                </a:cubicBezTo>
                <a:cubicBezTo>
                  <a:pt x="1372" y="242"/>
                  <a:pt x="1350" y="180"/>
                  <a:pt x="1283" y="148"/>
                </a:cubicBezTo>
                <a:cubicBezTo>
                  <a:pt x="1271" y="99"/>
                  <a:pt x="1215" y="87"/>
                  <a:pt x="1168" y="74"/>
                </a:cubicBezTo>
                <a:cubicBezTo>
                  <a:pt x="1040" y="39"/>
                  <a:pt x="791" y="45"/>
                  <a:pt x="666" y="41"/>
                </a:cubicBezTo>
                <a:cubicBezTo>
                  <a:pt x="579" y="29"/>
                  <a:pt x="500" y="24"/>
                  <a:pt x="411" y="24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990" name="Freeform 7"/>
          <p:cNvSpPr>
            <a:spLocks/>
          </p:cNvSpPr>
          <p:nvPr/>
        </p:nvSpPr>
        <p:spPr bwMode="auto">
          <a:xfrm>
            <a:off x="2547938" y="3394075"/>
            <a:ext cx="2163762" cy="3292475"/>
          </a:xfrm>
          <a:custGeom>
            <a:avLst/>
            <a:gdLst>
              <a:gd name="T0" fmla="*/ 2147483647 w 1363"/>
              <a:gd name="T1" fmla="*/ 2147483647 h 2074"/>
              <a:gd name="T2" fmla="*/ 2147483647 w 1363"/>
              <a:gd name="T3" fmla="*/ 2147483647 h 2074"/>
              <a:gd name="T4" fmla="*/ 2147483647 w 1363"/>
              <a:gd name="T5" fmla="*/ 2147483647 h 2074"/>
              <a:gd name="T6" fmla="*/ 2147483647 w 1363"/>
              <a:gd name="T7" fmla="*/ 2147483647 h 2074"/>
              <a:gd name="T8" fmla="*/ 2147483647 w 1363"/>
              <a:gd name="T9" fmla="*/ 2147483647 h 2074"/>
              <a:gd name="T10" fmla="*/ 2147483647 w 1363"/>
              <a:gd name="T11" fmla="*/ 2147483647 h 2074"/>
              <a:gd name="T12" fmla="*/ 2147483647 w 1363"/>
              <a:gd name="T13" fmla="*/ 2147483647 h 2074"/>
              <a:gd name="T14" fmla="*/ 2147483647 w 1363"/>
              <a:gd name="T15" fmla="*/ 2147483647 h 2074"/>
              <a:gd name="T16" fmla="*/ 2147483647 w 1363"/>
              <a:gd name="T17" fmla="*/ 2147483647 h 2074"/>
              <a:gd name="T18" fmla="*/ 2147483647 w 1363"/>
              <a:gd name="T19" fmla="*/ 2147483647 h 2074"/>
              <a:gd name="T20" fmla="*/ 2147483647 w 1363"/>
              <a:gd name="T21" fmla="*/ 2147483647 h 2074"/>
              <a:gd name="T22" fmla="*/ 2147483647 w 1363"/>
              <a:gd name="T23" fmla="*/ 2147483647 h 2074"/>
              <a:gd name="T24" fmla="*/ 2147483647 w 1363"/>
              <a:gd name="T25" fmla="*/ 2147483647 h 2074"/>
              <a:gd name="T26" fmla="*/ 2147483647 w 1363"/>
              <a:gd name="T27" fmla="*/ 2147483647 h 2074"/>
              <a:gd name="T28" fmla="*/ 2147483647 w 1363"/>
              <a:gd name="T29" fmla="*/ 2147483647 h 2074"/>
              <a:gd name="T30" fmla="*/ 2147483647 w 1363"/>
              <a:gd name="T31" fmla="*/ 2147483647 h 2074"/>
              <a:gd name="T32" fmla="*/ 2147483647 w 1363"/>
              <a:gd name="T33" fmla="*/ 2147483647 h 2074"/>
              <a:gd name="T34" fmla="*/ 2147483647 w 1363"/>
              <a:gd name="T35" fmla="*/ 2147483647 h 2074"/>
              <a:gd name="T36" fmla="*/ 2147483647 w 1363"/>
              <a:gd name="T37" fmla="*/ 2147483647 h 2074"/>
              <a:gd name="T38" fmla="*/ 2147483647 w 1363"/>
              <a:gd name="T39" fmla="*/ 2147483647 h 2074"/>
              <a:gd name="T40" fmla="*/ 2147483647 w 1363"/>
              <a:gd name="T41" fmla="*/ 2147483647 h 2074"/>
              <a:gd name="T42" fmla="*/ 2147483647 w 1363"/>
              <a:gd name="T43" fmla="*/ 2147483647 h 2074"/>
              <a:gd name="T44" fmla="*/ 2147483647 w 1363"/>
              <a:gd name="T45" fmla="*/ 2147483647 h 2074"/>
              <a:gd name="T46" fmla="*/ 2147483647 w 1363"/>
              <a:gd name="T47" fmla="*/ 2147483647 h 2074"/>
              <a:gd name="T48" fmla="*/ 2147483647 w 1363"/>
              <a:gd name="T49" fmla="*/ 2147483647 h 2074"/>
              <a:gd name="T50" fmla="*/ 2147483647 w 1363"/>
              <a:gd name="T51" fmla="*/ 2147483647 h 2074"/>
              <a:gd name="T52" fmla="*/ 2147483647 w 1363"/>
              <a:gd name="T53" fmla="*/ 2147483647 h 2074"/>
              <a:gd name="T54" fmla="*/ 2147483647 w 1363"/>
              <a:gd name="T55" fmla="*/ 2147483647 h 2074"/>
              <a:gd name="T56" fmla="*/ 2147483647 w 1363"/>
              <a:gd name="T57" fmla="*/ 2147483647 h 207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363"/>
              <a:gd name="T88" fmla="*/ 0 h 2074"/>
              <a:gd name="T89" fmla="*/ 1363 w 1363"/>
              <a:gd name="T90" fmla="*/ 2074 h 207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363" h="2074">
                <a:moveTo>
                  <a:pt x="790" y="10"/>
                </a:moveTo>
                <a:cubicBezTo>
                  <a:pt x="735" y="13"/>
                  <a:pt x="680" y="13"/>
                  <a:pt x="625" y="18"/>
                </a:cubicBezTo>
                <a:cubicBezTo>
                  <a:pt x="551" y="24"/>
                  <a:pt x="492" y="112"/>
                  <a:pt x="436" y="150"/>
                </a:cubicBezTo>
                <a:cubicBezTo>
                  <a:pt x="404" y="171"/>
                  <a:pt x="364" y="177"/>
                  <a:pt x="329" y="191"/>
                </a:cubicBezTo>
                <a:cubicBezTo>
                  <a:pt x="321" y="194"/>
                  <a:pt x="247" y="247"/>
                  <a:pt x="246" y="248"/>
                </a:cubicBezTo>
                <a:cubicBezTo>
                  <a:pt x="164" y="314"/>
                  <a:pt x="112" y="404"/>
                  <a:pt x="41" y="479"/>
                </a:cubicBezTo>
                <a:cubicBezTo>
                  <a:pt x="0" y="631"/>
                  <a:pt x="41" y="776"/>
                  <a:pt x="65" y="923"/>
                </a:cubicBezTo>
                <a:cubicBezTo>
                  <a:pt x="68" y="1036"/>
                  <a:pt x="70" y="1294"/>
                  <a:pt x="115" y="1433"/>
                </a:cubicBezTo>
                <a:cubicBezTo>
                  <a:pt x="121" y="1451"/>
                  <a:pt x="168" y="1513"/>
                  <a:pt x="181" y="1532"/>
                </a:cubicBezTo>
                <a:cubicBezTo>
                  <a:pt x="191" y="1581"/>
                  <a:pt x="206" y="1597"/>
                  <a:pt x="238" y="1631"/>
                </a:cubicBezTo>
                <a:cubicBezTo>
                  <a:pt x="244" y="1647"/>
                  <a:pt x="250" y="1664"/>
                  <a:pt x="255" y="1680"/>
                </a:cubicBezTo>
                <a:cubicBezTo>
                  <a:pt x="260" y="1696"/>
                  <a:pt x="271" y="1729"/>
                  <a:pt x="271" y="1729"/>
                </a:cubicBezTo>
                <a:cubicBezTo>
                  <a:pt x="276" y="1820"/>
                  <a:pt x="265" y="1868"/>
                  <a:pt x="320" y="1927"/>
                </a:cubicBezTo>
                <a:cubicBezTo>
                  <a:pt x="373" y="2074"/>
                  <a:pt x="780" y="1941"/>
                  <a:pt x="962" y="1927"/>
                </a:cubicBezTo>
                <a:cubicBezTo>
                  <a:pt x="990" y="1918"/>
                  <a:pt x="999" y="1906"/>
                  <a:pt x="1020" y="1886"/>
                </a:cubicBezTo>
                <a:cubicBezTo>
                  <a:pt x="1028" y="1844"/>
                  <a:pt x="1031" y="1802"/>
                  <a:pt x="1045" y="1762"/>
                </a:cubicBezTo>
                <a:cubicBezTo>
                  <a:pt x="1052" y="1721"/>
                  <a:pt x="1059" y="1680"/>
                  <a:pt x="1069" y="1639"/>
                </a:cubicBezTo>
                <a:cubicBezTo>
                  <a:pt x="1044" y="1561"/>
                  <a:pt x="1052" y="1467"/>
                  <a:pt x="1045" y="1384"/>
                </a:cubicBezTo>
                <a:cubicBezTo>
                  <a:pt x="1048" y="1282"/>
                  <a:pt x="1002" y="1015"/>
                  <a:pt x="1160" y="972"/>
                </a:cubicBezTo>
                <a:cubicBezTo>
                  <a:pt x="1208" y="924"/>
                  <a:pt x="1185" y="941"/>
                  <a:pt x="1226" y="915"/>
                </a:cubicBezTo>
                <a:cubicBezTo>
                  <a:pt x="1242" y="865"/>
                  <a:pt x="1221" y="912"/>
                  <a:pt x="1259" y="874"/>
                </a:cubicBezTo>
                <a:cubicBezTo>
                  <a:pt x="1279" y="854"/>
                  <a:pt x="1300" y="824"/>
                  <a:pt x="1316" y="800"/>
                </a:cubicBezTo>
                <a:cubicBezTo>
                  <a:pt x="1363" y="535"/>
                  <a:pt x="1354" y="587"/>
                  <a:pt x="1341" y="199"/>
                </a:cubicBezTo>
                <a:cubicBezTo>
                  <a:pt x="1340" y="165"/>
                  <a:pt x="1326" y="128"/>
                  <a:pt x="1308" y="100"/>
                </a:cubicBezTo>
                <a:cubicBezTo>
                  <a:pt x="1305" y="89"/>
                  <a:pt x="1309" y="74"/>
                  <a:pt x="1300" y="67"/>
                </a:cubicBezTo>
                <a:cubicBezTo>
                  <a:pt x="1287" y="56"/>
                  <a:pt x="1267" y="56"/>
                  <a:pt x="1250" y="51"/>
                </a:cubicBezTo>
                <a:cubicBezTo>
                  <a:pt x="1181" y="29"/>
                  <a:pt x="1108" y="14"/>
                  <a:pt x="1036" y="10"/>
                </a:cubicBezTo>
                <a:cubicBezTo>
                  <a:pt x="951" y="5"/>
                  <a:pt x="866" y="3"/>
                  <a:pt x="781" y="1"/>
                </a:cubicBezTo>
                <a:cubicBezTo>
                  <a:pt x="748" y="0"/>
                  <a:pt x="716" y="1"/>
                  <a:pt x="683" y="1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991" name="Freeform 8"/>
          <p:cNvSpPr>
            <a:spLocks/>
          </p:cNvSpPr>
          <p:nvPr/>
        </p:nvSpPr>
        <p:spPr bwMode="auto">
          <a:xfrm>
            <a:off x="374650" y="3527425"/>
            <a:ext cx="2168525" cy="3343275"/>
          </a:xfrm>
          <a:custGeom>
            <a:avLst/>
            <a:gdLst>
              <a:gd name="T0" fmla="*/ 2147483647 w 1366"/>
              <a:gd name="T1" fmla="*/ 2147483647 h 2106"/>
              <a:gd name="T2" fmla="*/ 2147483647 w 1366"/>
              <a:gd name="T3" fmla="*/ 2147483647 h 2106"/>
              <a:gd name="T4" fmla="*/ 2147483647 w 1366"/>
              <a:gd name="T5" fmla="*/ 2147483647 h 2106"/>
              <a:gd name="T6" fmla="*/ 2147483647 w 1366"/>
              <a:gd name="T7" fmla="*/ 2147483647 h 2106"/>
              <a:gd name="T8" fmla="*/ 2147483647 w 1366"/>
              <a:gd name="T9" fmla="*/ 2147483647 h 2106"/>
              <a:gd name="T10" fmla="*/ 2147483647 w 1366"/>
              <a:gd name="T11" fmla="*/ 2147483647 h 2106"/>
              <a:gd name="T12" fmla="*/ 2147483647 w 1366"/>
              <a:gd name="T13" fmla="*/ 2147483647 h 2106"/>
              <a:gd name="T14" fmla="*/ 2147483647 w 1366"/>
              <a:gd name="T15" fmla="*/ 2147483647 h 2106"/>
              <a:gd name="T16" fmla="*/ 2147483647 w 1366"/>
              <a:gd name="T17" fmla="*/ 2147483647 h 2106"/>
              <a:gd name="T18" fmla="*/ 2147483647 w 1366"/>
              <a:gd name="T19" fmla="*/ 2147483647 h 2106"/>
              <a:gd name="T20" fmla="*/ 2147483647 w 1366"/>
              <a:gd name="T21" fmla="*/ 2147483647 h 2106"/>
              <a:gd name="T22" fmla="*/ 2147483647 w 1366"/>
              <a:gd name="T23" fmla="*/ 2147483647 h 2106"/>
              <a:gd name="T24" fmla="*/ 2147483647 w 1366"/>
              <a:gd name="T25" fmla="*/ 2147483647 h 2106"/>
              <a:gd name="T26" fmla="*/ 2147483647 w 1366"/>
              <a:gd name="T27" fmla="*/ 2147483647 h 2106"/>
              <a:gd name="T28" fmla="*/ 2147483647 w 1366"/>
              <a:gd name="T29" fmla="*/ 2147483647 h 2106"/>
              <a:gd name="T30" fmla="*/ 2147483647 w 1366"/>
              <a:gd name="T31" fmla="*/ 2147483647 h 2106"/>
              <a:gd name="T32" fmla="*/ 2147483647 w 1366"/>
              <a:gd name="T33" fmla="*/ 2147483647 h 2106"/>
              <a:gd name="T34" fmla="*/ 2147483647 w 1366"/>
              <a:gd name="T35" fmla="*/ 2147483647 h 2106"/>
              <a:gd name="T36" fmla="*/ 2147483647 w 1366"/>
              <a:gd name="T37" fmla="*/ 2147483647 h 2106"/>
              <a:gd name="T38" fmla="*/ 2147483647 w 1366"/>
              <a:gd name="T39" fmla="*/ 2147483647 h 2106"/>
              <a:gd name="T40" fmla="*/ 2147483647 w 1366"/>
              <a:gd name="T41" fmla="*/ 2147483647 h 2106"/>
              <a:gd name="T42" fmla="*/ 2147483647 w 1366"/>
              <a:gd name="T43" fmla="*/ 2147483647 h 2106"/>
              <a:gd name="T44" fmla="*/ 2147483647 w 1366"/>
              <a:gd name="T45" fmla="*/ 2147483647 h 2106"/>
              <a:gd name="T46" fmla="*/ 2147483647 w 1366"/>
              <a:gd name="T47" fmla="*/ 2147483647 h 2106"/>
              <a:gd name="T48" fmla="*/ 2147483647 w 1366"/>
              <a:gd name="T49" fmla="*/ 2147483647 h 2106"/>
              <a:gd name="T50" fmla="*/ 2147483647 w 1366"/>
              <a:gd name="T51" fmla="*/ 2147483647 h 2106"/>
              <a:gd name="T52" fmla="*/ 2147483647 w 1366"/>
              <a:gd name="T53" fmla="*/ 2147483647 h 2106"/>
              <a:gd name="T54" fmla="*/ 2147483647 w 1366"/>
              <a:gd name="T55" fmla="*/ 2147483647 h 2106"/>
              <a:gd name="T56" fmla="*/ 2147483647 w 1366"/>
              <a:gd name="T57" fmla="*/ 2147483647 h 2106"/>
              <a:gd name="T58" fmla="*/ 2147483647 w 1366"/>
              <a:gd name="T59" fmla="*/ 2147483647 h 2106"/>
              <a:gd name="T60" fmla="*/ 2147483647 w 1366"/>
              <a:gd name="T61" fmla="*/ 2147483647 h 2106"/>
              <a:gd name="T62" fmla="*/ 2147483647 w 1366"/>
              <a:gd name="T63" fmla="*/ 2147483647 h 2106"/>
              <a:gd name="T64" fmla="*/ 2147483647 w 1366"/>
              <a:gd name="T65" fmla="*/ 2147483647 h 2106"/>
              <a:gd name="T66" fmla="*/ 2147483647 w 1366"/>
              <a:gd name="T67" fmla="*/ 2147483647 h 2106"/>
              <a:gd name="T68" fmla="*/ 2147483647 w 1366"/>
              <a:gd name="T69" fmla="*/ 2147483647 h 2106"/>
              <a:gd name="T70" fmla="*/ 2147483647 w 1366"/>
              <a:gd name="T71" fmla="*/ 2147483647 h 2106"/>
              <a:gd name="T72" fmla="*/ 2147483647 w 1366"/>
              <a:gd name="T73" fmla="*/ 2147483647 h 2106"/>
              <a:gd name="T74" fmla="*/ 2147483647 w 1366"/>
              <a:gd name="T75" fmla="*/ 0 h 2106"/>
              <a:gd name="T76" fmla="*/ 2147483647 w 1366"/>
              <a:gd name="T77" fmla="*/ 2147483647 h 2106"/>
              <a:gd name="T78" fmla="*/ 2147483647 w 1366"/>
              <a:gd name="T79" fmla="*/ 2147483647 h 2106"/>
              <a:gd name="T80" fmla="*/ 2147483647 w 1366"/>
              <a:gd name="T81" fmla="*/ 2147483647 h 2106"/>
              <a:gd name="T82" fmla="*/ 2147483647 w 1366"/>
              <a:gd name="T83" fmla="*/ 2147483647 h 2106"/>
              <a:gd name="T84" fmla="*/ 2147483647 w 1366"/>
              <a:gd name="T85" fmla="*/ 2147483647 h 2106"/>
              <a:gd name="T86" fmla="*/ 2147483647 w 1366"/>
              <a:gd name="T87" fmla="*/ 2147483647 h 2106"/>
              <a:gd name="T88" fmla="*/ 2147483647 w 1366"/>
              <a:gd name="T89" fmla="*/ 2147483647 h 210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6"/>
              <a:gd name="T136" fmla="*/ 0 h 2106"/>
              <a:gd name="T137" fmla="*/ 1366 w 1366"/>
              <a:gd name="T138" fmla="*/ 2106 h 210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6" h="2106">
                <a:moveTo>
                  <a:pt x="447" y="181"/>
                </a:moveTo>
                <a:cubicBezTo>
                  <a:pt x="439" y="184"/>
                  <a:pt x="431" y="187"/>
                  <a:pt x="422" y="189"/>
                </a:cubicBezTo>
                <a:cubicBezTo>
                  <a:pt x="403" y="193"/>
                  <a:pt x="383" y="191"/>
                  <a:pt x="365" y="197"/>
                </a:cubicBezTo>
                <a:cubicBezTo>
                  <a:pt x="355" y="200"/>
                  <a:pt x="349" y="209"/>
                  <a:pt x="340" y="214"/>
                </a:cubicBezTo>
                <a:cubicBezTo>
                  <a:pt x="291" y="238"/>
                  <a:pt x="236" y="262"/>
                  <a:pt x="184" y="279"/>
                </a:cubicBezTo>
                <a:cubicBezTo>
                  <a:pt x="172" y="291"/>
                  <a:pt x="154" y="298"/>
                  <a:pt x="143" y="312"/>
                </a:cubicBezTo>
                <a:cubicBezTo>
                  <a:pt x="137" y="319"/>
                  <a:pt x="139" y="330"/>
                  <a:pt x="134" y="337"/>
                </a:cubicBezTo>
                <a:cubicBezTo>
                  <a:pt x="122" y="355"/>
                  <a:pt x="105" y="369"/>
                  <a:pt x="93" y="386"/>
                </a:cubicBezTo>
                <a:cubicBezTo>
                  <a:pt x="76" y="440"/>
                  <a:pt x="71" y="499"/>
                  <a:pt x="52" y="551"/>
                </a:cubicBezTo>
                <a:cubicBezTo>
                  <a:pt x="43" y="574"/>
                  <a:pt x="20" y="591"/>
                  <a:pt x="3" y="609"/>
                </a:cubicBezTo>
                <a:cubicBezTo>
                  <a:pt x="6" y="653"/>
                  <a:pt x="0" y="698"/>
                  <a:pt x="11" y="740"/>
                </a:cubicBezTo>
                <a:cubicBezTo>
                  <a:pt x="17" y="765"/>
                  <a:pt x="41" y="783"/>
                  <a:pt x="52" y="806"/>
                </a:cubicBezTo>
                <a:cubicBezTo>
                  <a:pt x="87" y="877"/>
                  <a:pt x="147" y="883"/>
                  <a:pt x="217" y="905"/>
                </a:cubicBezTo>
                <a:cubicBezTo>
                  <a:pt x="245" y="924"/>
                  <a:pt x="267" y="928"/>
                  <a:pt x="299" y="938"/>
                </a:cubicBezTo>
                <a:cubicBezTo>
                  <a:pt x="315" y="943"/>
                  <a:pt x="332" y="949"/>
                  <a:pt x="348" y="954"/>
                </a:cubicBezTo>
                <a:cubicBezTo>
                  <a:pt x="356" y="957"/>
                  <a:pt x="373" y="962"/>
                  <a:pt x="373" y="962"/>
                </a:cubicBezTo>
                <a:cubicBezTo>
                  <a:pt x="381" y="1050"/>
                  <a:pt x="354" y="1177"/>
                  <a:pt x="406" y="1250"/>
                </a:cubicBezTo>
                <a:cubicBezTo>
                  <a:pt x="426" y="1311"/>
                  <a:pt x="431" y="1384"/>
                  <a:pt x="439" y="1448"/>
                </a:cubicBezTo>
                <a:cubicBezTo>
                  <a:pt x="436" y="1470"/>
                  <a:pt x="435" y="1492"/>
                  <a:pt x="431" y="1514"/>
                </a:cubicBezTo>
                <a:cubicBezTo>
                  <a:pt x="425" y="1547"/>
                  <a:pt x="365" y="1635"/>
                  <a:pt x="340" y="1662"/>
                </a:cubicBezTo>
                <a:cubicBezTo>
                  <a:pt x="317" y="1782"/>
                  <a:pt x="255" y="2038"/>
                  <a:pt x="365" y="2073"/>
                </a:cubicBezTo>
                <a:cubicBezTo>
                  <a:pt x="394" y="2104"/>
                  <a:pt x="433" y="2094"/>
                  <a:pt x="472" y="2106"/>
                </a:cubicBezTo>
                <a:cubicBezTo>
                  <a:pt x="692" y="2098"/>
                  <a:pt x="903" y="2072"/>
                  <a:pt x="1122" y="2065"/>
                </a:cubicBezTo>
                <a:cubicBezTo>
                  <a:pt x="1153" y="2055"/>
                  <a:pt x="1161" y="2043"/>
                  <a:pt x="1179" y="2016"/>
                </a:cubicBezTo>
                <a:cubicBezTo>
                  <a:pt x="1172" y="1944"/>
                  <a:pt x="1177" y="1923"/>
                  <a:pt x="1130" y="1876"/>
                </a:cubicBezTo>
                <a:cubicBezTo>
                  <a:pt x="1127" y="1865"/>
                  <a:pt x="1129" y="1852"/>
                  <a:pt x="1122" y="1843"/>
                </a:cubicBezTo>
                <a:cubicBezTo>
                  <a:pt x="1109" y="1828"/>
                  <a:pt x="1072" y="1810"/>
                  <a:pt x="1072" y="1810"/>
                </a:cubicBezTo>
                <a:cubicBezTo>
                  <a:pt x="1061" y="1775"/>
                  <a:pt x="1042" y="1746"/>
                  <a:pt x="1031" y="1711"/>
                </a:cubicBezTo>
                <a:cubicBezTo>
                  <a:pt x="1038" y="1651"/>
                  <a:pt x="1036" y="1643"/>
                  <a:pt x="1072" y="1604"/>
                </a:cubicBezTo>
                <a:cubicBezTo>
                  <a:pt x="1069" y="1533"/>
                  <a:pt x="1064" y="1461"/>
                  <a:pt x="1064" y="1390"/>
                </a:cubicBezTo>
                <a:cubicBezTo>
                  <a:pt x="1064" y="1230"/>
                  <a:pt x="1066" y="1237"/>
                  <a:pt x="1089" y="1135"/>
                </a:cubicBezTo>
                <a:cubicBezTo>
                  <a:pt x="1095" y="1108"/>
                  <a:pt x="1082" y="1068"/>
                  <a:pt x="1105" y="1053"/>
                </a:cubicBezTo>
                <a:cubicBezTo>
                  <a:pt x="1137" y="1033"/>
                  <a:pt x="1150" y="1013"/>
                  <a:pt x="1188" y="1004"/>
                </a:cubicBezTo>
                <a:cubicBezTo>
                  <a:pt x="1219" y="950"/>
                  <a:pt x="1272" y="917"/>
                  <a:pt x="1303" y="864"/>
                </a:cubicBezTo>
                <a:cubicBezTo>
                  <a:pt x="1333" y="812"/>
                  <a:pt x="1339" y="747"/>
                  <a:pt x="1360" y="691"/>
                </a:cubicBezTo>
                <a:cubicBezTo>
                  <a:pt x="1323" y="522"/>
                  <a:pt x="1366" y="346"/>
                  <a:pt x="1311" y="181"/>
                </a:cubicBezTo>
                <a:cubicBezTo>
                  <a:pt x="1307" y="127"/>
                  <a:pt x="1324" y="66"/>
                  <a:pt x="1270" y="49"/>
                </a:cubicBezTo>
                <a:cubicBezTo>
                  <a:pt x="1253" y="33"/>
                  <a:pt x="1237" y="16"/>
                  <a:pt x="1220" y="0"/>
                </a:cubicBezTo>
                <a:cubicBezTo>
                  <a:pt x="1151" y="3"/>
                  <a:pt x="1069" y="1"/>
                  <a:pt x="998" y="16"/>
                </a:cubicBezTo>
                <a:cubicBezTo>
                  <a:pt x="979" y="20"/>
                  <a:pt x="960" y="27"/>
                  <a:pt x="941" y="33"/>
                </a:cubicBezTo>
                <a:cubicBezTo>
                  <a:pt x="924" y="38"/>
                  <a:pt x="891" y="49"/>
                  <a:pt x="891" y="49"/>
                </a:cubicBezTo>
                <a:cubicBezTo>
                  <a:pt x="888" y="57"/>
                  <a:pt x="890" y="69"/>
                  <a:pt x="883" y="74"/>
                </a:cubicBezTo>
                <a:cubicBezTo>
                  <a:pt x="869" y="84"/>
                  <a:pt x="834" y="90"/>
                  <a:pt x="834" y="90"/>
                </a:cubicBezTo>
                <a:cubicBezTo>
                  <a:pt x="754" y="170"/>
                  <a:pt x="640" y="144"/>
                  <a:pt x="529" y="148"/>
                </a:cubicBezTo>
                <a:cubicBezTo>
                  <a:pt x="457" y="172"/>
                  <a:pt x="383" y="189"/>
                  <a:pt x="307" y="189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992" name="AutoShape 9"/>
          <p:cNvSpPr>
            <a:spLocks noChangeArrowheads="1"/>
          </p:cNvSpPr>
          <p:nvPr/>
        </p:nvSpPr>
        <p:spPr bwMode="auto">
          <a:xfrm rot="1764936">
            <a:off x="6400800" y="2133600"/>
            <a:ext cx="1295400" cy="533400"/>
          </a:xfrm>
          <a:prstGeom prst="rightArrow">
            <a:avLst>
              <a:gd name="adj1" fmla="val 50000"/>
              <a:gd name="adj2" fmla="val 60714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7993" name="Text Box 10"/>
          <p:cNvSpPr txBox="1">
            <a:spLocks noChangeArrowheads="1"/>
          </p:cNvSpPr>
          <p:nvPr/>
        </p:nvSpPr>
        <p:spPr bwMode="auto">
          <a:xfrm>
            <a:off x="4267200" y="228600"/>
            <a:ext cx="4495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Bird releases seed into a tree when it releases waste.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299011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299012" name="Picture 5" descr="fig_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13" name="Freeform 6"/>
          <p:cNvSpPr>
            <a:spLocks/>
          </p:cNvSpPr>
          <p:nvPr/>
        </p:nvSpPr>
        <p:spPr bwMode="auto">
          <a:xfrm>
            <a:off x="2547938" y="3394075"/>
            <a:ext cx="2163762" cy="3292475"/>
          </a:xfrm>
          <a:custGeom>
            <a:avLst/>
            <a:gdLst>
              <a:gd name="T0" fmla="*/ 2147483647 w 1363"/>
              <a:gd name="T1" fmla="*/ 2147483647 h 2074"/>
              <a:gd name="T2" fmla="*/ 2147483647 w 1363"/>
              <a:gd name="T3" fmla="*/ 2147483647 h 2074"/>
              <a:gd name="T4" fmla="*/ 2147483647 w 1363"/>
              <a:gd name="T5" fmla="*/ 2147483647 h 2074"/>
              <a:gd name="T6" fmla="*/ 2147483647 w 1363"/>
              <a:gd name="T7" fmla="*/ 2147483647 h 2074"/>
              <a:gd name="T8" fmla="*/ 2147483647 w 1363"/>
              <a:gd name="T9" fmla="*/ 2147483647 h 2074"/>
              <a:gd name="T10" fmla="*/ 2147483647 w 1363"/>
              <a:gd name="T11" fmla="*/ 2147483647 h 2074"/>
              <a:gd name="T12" fmla="*/ 2147483647 w 1363"/>
              <a:gd name="T13" fmla="*/ 2147483647 h 2074"/>
              <a:gd name="T14" fmla="*/ 2147483647 w 1363"/>
              <a:gd name="T15" fmla="*/ 2147483647 h 2074"/>
              <a:gd name="T16" fmla="*/ 2147483647 w 1363"/>
              <a:gd name="T17" fmla="*/ 2147483647 h 2074"/>
              <a:gd name="T18" fmla="*/ 2147483647 w 1363"/>
              <a:gd name="T19" fmla="*/ 2147483647 h 2074"/>
              <a:gd name="T20" fmla="*/ 2147483647 w 1363"/>
              <a:gd name="T21" fmla="*/ 2147483647 h 2074"/>
              <a:gd name="T22" fmla="*/ 2147483647 w 1363"/>
              <a:gd name="T23" fmla="*/ 2147483647 h 2074"/>
              <a:gd name="T24" fmla="*/ 2147483647 w 1363"/>
              <a:gd name="T25" fmla="*/ 2147483647 h 2074"/>
              <a:gd name="T26" fmla="*/ 2147483647 w 1363"/>
              <a:gd name="T27" fmla="*/ 2147483647 h 2074"/>
              <a:gd name="T28" fmla="*/ 2147483647 w 1363"/>
              <a:gd name="T29" fmla="*/ 2147483647 h 2074"/>
              <a:gd name="T30" fmla="*/ 2147483647 w 1363"/>
              <a:gd name="T31" fmla="*/ 2147483647 h 2074"/>
              <a:gd name="T32" fmla="*/ 2147483647 w 1363"/>
              <a:gd name="T33" fmla="*/ 2147483647 h 2074"/>
              <a:gd name="T34" fmla="*/ 2147483647 w 1363"/>
              <a:gd name="T35" fmla="*/ 2147483647 h 2074"/>
              <a:gd name="T36" fmla="*/ 2147483647 w 1363"/>
              <a:gd name="T37" fmla="*/ 2147483647 h 2074"/>
              <a:gd name="T38" fmla="*/ 2147483647 w 1363"/>
              <a:gd name="T39" fmla="*/ 2147483647 h 2074"/>
              <a:gd name="T40" fmla="*/ 2147483647 w 1363"/>
              <a:gd name="T41" fmla="*/ 2147483647 h 2074"/>
              <a:gd name="T42" fmla="*/ 2147483647 w 1363"/>
              <a:gd name="T43" fmla="*/ 2147483647 h 2074"/>
              <a:gd name="T44" fmla="*/ 2147483647 w 1363"/>
              <a:gd name="T45" fmla="*/ 2147483647 h 2074"/>
              <a:gd name="T46" fmla="*/ 2147483647 w 1363"/>
              <a:gd name="T47" fmla="*/ 2147483647 h 2074"/>
              <a:gd name="T48" fmla="*/ 2147483647 w 1363"/>
              <a:gd name="T49" fmla="*/ 2147483647 h 2074"/>
              <a:gd name="T50" fmla="*/ 2147483647 w 1363"/>
              <a:gd name="T51" fmla="*/ 2147483647 h 2074"/>
              <a:gd name="T52" fmla="*/ 2147483647 w 1363"/>
              <a:gd name="T53" fmla="*/ 2147483647 h 2074"/>
              <a:gd name="T54" fmla="*/ 2147483647 w 1363"/>
              <a:gd name="T55" fmla="*/ 2147483647 h 2074"/>
              <a:gd name="T56" fmla="*/ 2147483647 w 1363"/>
              <a:gd name="T57" fmla="*/ 2147483647 h 207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363"/>
              <a:gd name="T88" fmla="*/ 0 h 2074"/>
              <a:gd name="T89" fmla="*/ 1363 w 1363"/>
              <a:gd name="T90" fmla="*/ 2074 h 207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363" h="2074">
                <a:moveTo>
                  <a:pt x="790" y="10"/>
                </a:moveTo>
                <a:cubicBezTo>
                  <a:pt x="735" y="13"/>
                  <a:pt x="680" y="13"/>
                  <a:pt x="625" y="18"/>
                </a:cubicBezTo>
                <a:cubicBezTo>
                  <a:pt x="551" y="24"/>
                  <a:pt x="492" y="112"/>
                  <a:pt x="436" y="150"/>
                </a:cubicBezTo>
                <a:cubicBezTo>
                  <a:pt x="404" y="171"/>
                  <a:pt x="364" y="177"/>
                  <a:pt x="329" y="191"/>
                </a:cubicBezTo>
                <a:cubicBezTo>
                  <a:pt x="321" y="194"/>
                  <a:pt x="247" y="247"/>
                  <a:pt x="246" y="248"/>
                </a:cubicBezTo>
                <a:cubicBezTo>
                  <a:pt x="164" y="314"/>
                  <a:pt x="112" y="404"/>
                  <a:pt x="41" y="479"/>
                </a:cubicBezTo>
                <a:cubicBezTo>
                  <a:pt x="0" y="631"/>
                  <a:pt x="41" y="776"/>
                  <a:pt x="65" y="923"/>
                </a:cubicBezTo>
                <a:cubicBezTo>
                  <a:pt x="68" y="1036"/>
                  <a:pt x="70" y="1294"/>
                  <a:pt x="115" y="1433"/>
                </a:cubicBezTo>
                <a:cubicBezTo>
                  <a:pt x="121" y="1451"/>
                  <a:pt x="168" y="1513"/>
                  <a:pt x="181" y="1532"/>
                </a:cubicBezTo>
                <a:cubicBezTo>
                  <a:pt x="191" y="1581"/>
                  <a:pt x="206" y="1597"/>
                  <a:pt x="238" y="1631"/>
                </a:cubicBezTo>
                <a:cubicBezTo>
                  <a:pt x="244" y="1647"/>
                  <a:pt x="250" y="1664"/>
                  <a:pt x="255" y="1680"/>
                </a:cubicBezTo>
                <a:cubicBezTo>
                  <a:pt x="260" y="1696"/>
                  <a:pt x="271" y="1729"/>
                  <a:pt x="271" y="1729"/>
                </a:cubicBezTo>
                <a:cubicBezTo>
                  <a:pt x="276" y="1820"/>
                  <a:pt x="265" y="1868"/>
                  <a:pt x="320" y="1927"/>
                </a:cubicBezTo>
                <a:cubicBezTo>
                  <a:pt x="373" y="2074"/>
                  <a:pt x="780" y="1941"/>
                  <a:pt x="962" y="1927"/>
                </a:cubicBezTo>
                <a:cubicBezTo>
                  <a:pt x="990" y="1918"/>
                  <a:pt x="999" y="1906"/>
                  <a:pt x="1020" y="1886"/>
                </a:cubicBezTo>
                <a:cubicBezTo>
                  <a:pt x="1028" y="1844"/>
                  <a:pt x="1031" y="1802"/>
                  <a:pt x="1045" y="1762"/>
                </a:cubicBezTo>
                <a:cubicBezTo>
                  <a:pt x="1052" y="1721"/>
                  <a:pt x="1059" y="1680"/>
                  <a:pt x="1069" y="1639"/>
                </a:cubicBezTo>
                <a:cubicBezTo>
                  <a:pt x="1044" y="1561"/>
                  <a:pt x="1052" y="1467"/>
                  <a:pt x="1045" y="1384"/>
                </a:cubicBezTo>
                <a:cubicBezTo>
                  <a:pt x="1048" y="1282"/>
                  <a:pt x="1002" y="1015"/>
                  <a:pt x="1160" y="972"/>
                </a:cubicBezTo>
                <a:cubicBezTo>
                  <a:pt x="1208" y="924"/>
                  <a:pt x="1185" y="941"/>
                  <a:pt x="1226" y="915"/>
                </a:cubicBezTo>
                <a:cubicBezTo>
                  <a:pt x="1242" y="865"/>
                  <a:pt x="1221" y="912"/>
                  <a:pt x="1259" y="874"/>
                </a:cubicBezTo>
                <a:cubicBezTo>
                  <a:pt x="1279" y="854"/>
                  <a:pt x="1300" y="824"/>
                  <a:pt x="1316" y="800"/>
                </a:cubicBezTo>
                <a:cubicBezTo>
                  <a:pt x="1363" y="535"/>
                  <a:pt x="1354" y="587"/>
                  <a:pt x="1341" y="199"/>
                </a:cubicBezTo>
                <a:cubicBezTo>
                  <a:pt x="1340" y="165"/>
                  <a:pt x="1326" y="128"/>
                  <a:pt x="1308" y="100"/>
                </a:cubicBezTo>
                <a:cubicBezTo>
                  <a:pt x="1305" y="89"/>
                  <a:pt x="1309" y="74"/>
                  <a:pt x="1300" y="67"/>
                </a:cubicBezTo>
                <a:cubicBezTo>
                  <a:pt x="1287" y="56"/>
                  <a:pt x="1267" y="56"/>
                  <a:pt x="1250" y="51"/>
                </a:cubicBezTo>
                <a:cubicBezTo>
                  <a:pt x="1181" y="29"/>
                  <a:pt x="1108" y="14"/>
                  <a:pt x="1036" y="10"/>
                </a:cubicBezTo>
                <a:cubicBezTo>
                  <a:pt x="951" y="5"/>
                  <a:pt x="866" y="3"/>
                  <a:pt x="781" y="1"/>
                </a:cubicBezTo>
                <a:cubicBezTo>
                  <a:pt x="748" y="0"/>
                  <a:pt x="716" y="1"/>
                  <a:pt x="683" y="1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9014" name="Freeform 7"/>
          <p:cNvSpPr>
            <a:spLocks/>
          </p:cNvSpPr>
          <p:nvPr/>
        </p:nvSpPr>
        <p:spPr bwMode="auto">
          <a:xfrm>
            <a:off x="374650" y="3527425"/>
            <a:ext cx="2168525" cy="3343275"/>
          </a:xfrm>
          <a:custGeom>
            <a:avLst/>
            <a:gdLst>
              <a:gd name="T0" fmla="*/ 2147483647 w 1366"/>
              <a:gd name="T1" fmla="*/ 2147483647 h 2106"/>
              <a:gd name="T2" fmla="*/ 2147483647 w 1366"/>
              <a:gd name="T3" fmla="*/ 2147483647 h 2106"/>
              <a:gd name="T4" fmla="*/ 2147483647 w 1366"/>
              <a:gd name="T5" fmla="*/ 2147483647 h 2106"/>
              <a:gd name="T6" fmla="*/ 2147483647 w 1366"/>
              <a:gd name="T7" fmla="*/ 2147483647 h 2106"/>
              <a:gd name="T8" fmla="*/ 2147483647 w 1366"/>
              <a:gd name="T9" fmla="*/ 2147483647 h 2106"/>
              <a:gd name="T10" fmla="*/ 2147483647 w 1366"/>
              <a:gd name="T11" fmla="*/ 2147483647 h 2106"/>
              <a:gd name="T12" fmla="*/ 2147483647 w 1366"/>
              <a:gd name="T13" fmla="*/ 2147483647 h 2106"/>
              <a:gd name="T14" fmla="*/ 2147483647 w 1366"/>
              <a:gd name="T15" fmla="*/ 2147483647 h 2106"/>
              <a:gd name="T16" fmla="*/ 2147483647 w 1366"/>
              <a:gd name="T17" fmla="*/ 2147483647 h 2106"/>
              <a:gd name="T18" fmla="*/ 2147483647 w 1366"/>
              <a:gd name="T19" fmla="*/ 2147483647 h 2106"/>
              <a:gd name="T20" fmla="*/ 2147483647 w 1366"/>
              <a:gd name="T21" fmla="*/ 2147483647 h 2106"/>
              <a:gd name="T22" fmla="*/ 2147483647 w 1366"/>
              <a:gd name="T23" fmla="*/ 2147483647 h 2106"/>
              <a:gd name="T24" fmla="*/ 2147483647 w 1366"/>
              <a:gd name="T25" fmla="*/ 2147483647 h 2106"/>
              <a:gd name="T26" fmla="*/ 2147483647 w 1366"/>
              <a:gd name="T27" fmla="*/ 2147483647 h 2106"/>
              <a:gd name="T28" fmla="*/ 2147483647 w 1366"/>
              <a:gd name="T29" fmla="*/ 2147483647 h 2106"/>
              <a:gd name="T30" fmla="*/ 2147483647 w 1366"/>
              <a:gd name="T31" fmla="*/ 2147483647 h 2106"/>
              <a:gd name="T32" fmla="*/ 2147483647 w 1366"/>
              <a:gd name="T33" fmla="*/ 2147483647 h 2106"/>
              <a:gd name="T34" fmla="*/ 2147483647 w 1366"/>
              <a:gd name="T35" fmla="*/ 2147483647 h 2106"/>
              <a:gd name="T36" fmla="*/ 2147483647 w 1366"/>
              <a:gd name="T37" fmla="*/ 2147483647 h 2106"/>
              <a:gd name="T38" fmla="*/ 2147483647 w 1366"/>
              <a:gd name="T39" fmla="*/ 2147483647 h 2106"/>
              <a:gd name="T40" fmla="*/ 2147483647 w 1366"/>
              <a:gd name="T41" fmla="*/ 2147483647 h 2106"/>
              <a:gd name="T42" fmla="*/ 2147483647 w 1366"/>
              <a:gd name="T43" fmla="*/ 2147483647 h 2106"/>
              <a:gd name="T44" fmla="*/ 2147483647 w 1366"/>
              <a:gd name="T45" fmla="*/ 2147483647 h 2106"/>
              <a:gd name="T46" fmla="*/ 2147483647 w 1366"/>
              <a:gd name="T47" fmla="*/ 2147483647 h 2106"/>
              <a:gd name="T48" fmla="*/ 2147483647 w 1366"/>
              <a:gd name="T49" fmla="*/ 2147483647 h 2106"/>
              <a:gd name="T50" fmla="*/ 2147483647 w 1366"/>
              <a:gd name="T51" fmla="*/ 2147483647 h 2106"/>
              <a:gd name="T52" fmla="*/ 2147483647 w 1366"/>
              <a:gd name="T53" fmla="*/ 2147483647 h 2106"/>
              <a:gd name="T54" fmla="*/ 2147483647 w 1366"/>
              <a:gd name="T55" fmla="*/ 2147483647 h 2106"/>
              <a:gd name="T56" fmla="*/ 2147483647 w 1366"/>
              <a:gd name="T57" fmla="*/ 2147483647 h 2106"/>
              <a:gd name="T58" fmla="*/ 2147483647 w 1366"/>
              <a:gd name="T59" fmla="*/ 2147483647 h 2106"/>
              <a:gd name="T60" fmla="*/ 2147483647 w 1366"/>
              <a:gd name="T61" fmla="*/ 2147483647 h 2106"/>
              <a:gd name="T62" fmla="*/ 2147483647 w 1366"/>
              <a:gd name="T63" fmla="*/ 2147483647 h 2106"/>
              <a:gd name="T64" fmla="*/ 2147483647 w 1366"/>
              <a:gd name="T65" fmla="*/ 2147483647 h 2106"/>
              <a:gd name="T66" fmla="*/ 2147483647 w 1366"/>
              <a:gd name="T67" fmla="*/ 2147483647 h 2106"/>
              <a:gd name="T68" fmla="*/ 2147483647 w 1366"/>
              <a:gd name="T69" fmla="*/ 2147483647 h 2106"/>
              <a:gd name="T70" fmla="*/ 2147483647 w 1366"/>
              <a:gd name="T71" fmla="*/ 2147483647 h 2106"/>
              <a:gd name="T72" fmla="*/ 2147483647 w 1366"/>
              <a:gd name="T73" fmla="*/ 2147483647 h 2106"/>
              <a:gd name="T74" fmla="*/ 2147483647 w 1366"/>
              <a:gd name="T75" fmla="*/ 0 h 2106"/>
              <a:gd name="T76" fmla="*/ 2147483647 w 1366"/>
              <a:gd name="T77" fmla="*/ 2147483647 h 2106"/>
              <a:gd name="T78" fmla="*/ 2147483647 w 1366"/>
              <a:gd name="T79" fmla="*/ 2147483647 h 2106"/>
              <a:gd name="T80" fmla="*/ 2147483647 w 1366"/>
              <a:gd name="T81" fmla="*/ 2147483647 h 2106"/>
              <a:gd name="T82" fmla="*/ 2147483647 w 1366"/>
              <a:gd name="T83" fmla="*/ 2147483647 h 2106"/>
              <a:gd name="T84" fmla="*/ 2147483647 w 1366"/>
              <a:gd name="T85" fmla="*/ 2147483647 h 2106"/>
              <a:gd name="T86" fmla="*/ 2147483647 w 1366"/>
              <a:gd name="T87" fmla="*/ 2147483647 h 2106"/>
              <a:gd name="T88" fmla="*/ 2147483647 w 1366"/>
              <a:gd name="T89" fmla="*/ 2147483647 h 210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6"/>
              <a:gd name="T136" fmla="*/ 0 h 2106"/>
              <a:gd name="T137" fmla="*/ 1366 w 1366"/>
              <a:gd name="T138" fmla="*/ 2106 h 210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6" h="2106">
                <a:moveTo>
                  <a:pt x="447" y="181"/>
                </a:moveTo>
                <a:cubicBezTo>
                  <a:pt x="439" y="184"/>
                  <a:pt x="431" y="187"/>
                  <a:pt x="422" y="189"/>
                </a:cubicBezTo>
                <a:cubicBezTo>
                  <a:pt x="403" y="193"/>
                  <a:pt x="383" y="191"/>
                  <a:pt x="365" y="197"/>
                </a:cubicBezTo>
                <a:cubicBezTo>
                  <a:pt x="355" y="200"/>
                  <a:pt x="349" y="209"/>
                  <a:pt x="340" y="214"/>
                </a:cubicBezTo>
                <a:cubicBezTo>
                  <a:pt x="291" y="238"/>
                  <a:pt x="236" y="262"/>
                  <a:pt x="184" y="279"/>
                </a:cubicBezTo>
                <a:cubicBezTo>
                  <a:pt x="172" y="291"/>
                  <a:pt x="154" y="298"/>
                  <a:pt x="143" y="312"/>
                </a:cubicBezTo>
                <a:cubicBezTo>
                  <a:pt x="137" y="319"/>
                  <a:pt x="139" y="330"/>
                  <a:pt x="134" y="337"/>
                </a:cubicBezTo>
                <a:cubicBezTo>
                  <a:pt x="122" y="355"/>
                  <a:pt x="105" y="369"/>
                  <a:pt x="93" y="386"/>
                </a:cubicBezTo>
                <a:cubicBezTo>
                  <a:pt x="76" y="440"/>
                  <a:pt x="71" y="499"/>
                  <a:pt x="52" y="551"/>
                </a:cubicBezTo>
                <a:cubicBezTo>
                  <a:pt x="43" y="574"/>
                  <a:pt x="20" y="591"/>
                  <a:pt x="3" y="609"/>
                </a:cubicBezTo>
                <a:cubicBezTo>
                  <a:pt x="6" y="653"/>
                  <a:pt x="0" y="698"/>
                  <a:pt x="11" y="740"/>
                </a:cubicBezTo>
                <a:cubicBezTo>
                  <a:pt x="17" y="765"/>
                  <a:pt x="41" y="783"/>
                  <a:pt x="52" y="806"/>
                </a:cubicBezTo>
                <a:cubicBezTo>
                  <a:pt x="87" y="877"/>
                  <a:pt x="147" y="883"/>
                  <a:pt x="217" y="905"/>
                </a:cubicBezTo>
                <a:cubicBezTo>
                  <a:pt x="245" y="924"/>
                  <a:pt x="267" y="928"/>
                  <a:pt x="299" y="938"/>
                </a:cubicBezTo>
                <a:cubicBezTo>
                  <a:pt x="315" y="943"/>
                  <a:pt x="332" y="949"/>
                  <a:pt x="348" y="954"/>
                </a:cubicBezTo>
                <a:cubicBezTo>
                  <a:pt x="356" y="957"/>
                  <a:pt x="373" y="962"/>
                  <a:pt x="373" y="962"/>
                </a:cubicBezTo>
                <a:cubicBezTo>
                  <a:pt x="381" y="1050"/>
                  <a:pt x="354" y="1177"/>
                  <a:pt x="406" y="1250"/>
                </a:cubicBezTo>
                <a:cubicBezTo>
                  <a:pt x="426" y="1311"/>
                  <a:pt x="431" y="1384"/>
                  <a:pt x="439" y="1448"/>
                </a:cubicBezTo>
                <a:cubicBezTo>
                  <a:pt x="436" y="1470"/>
                  <a:pt x="435" y="1492"/>
                  <a:pt x="431" y="1514"/>
                </a:cubicBezTo>
                <a:cubicBezTo>
                  <a:pt x="425" y="1547"/>
                  <a:pt x="365" y="1635"/>
                  <a:pt x="340" y="1662"/>
                </a:cubicBezTo>
                <a:cubicBezTo>
                  <a:pt x="317" y="1782"/>
                  <a:pt x="255" y="2038"/>
                  <a:pt x="365" y="2073"/>
                </a:cubicBezTo>
                <a:cubicBezTo>
                  <a:pt x="394" y="2104"/>
                  <a:pt x="433" y="2094"/>
                  <a:pt x="472" y="2106"/>
                </a:cubicBezTo>
                <a:cubicBezTo>
                  <a:pt x="692" y="2098"/>
                  <a:pt x="903" y="2072"/>
                  <a:pt x="1122" y="2065"/>
                </a:cubicBezTo>
                <a:cubicBezTo>
                  <a:pt x="1153" y="2055"/>
                  <a:pt x="1161" y="2043"/>
                  <a:pt x="1179" y="2016"/>
                </a:cubicBezTo>
                <a:cubicBezTo>
                  <a:pt x="1172" y="1944"/>
                  <a:pt x="1177" y="1923"/>
                  <a:pt x="1130" y="1876"/>
                </a:cubicBezTo>
                <a:cubicBezTo>
                  <a:pt x="1127" y="1865"/>
                  <a:pt x="1129" y="1852"/>
                  <a:pt x="1122" y="1843"/>
                </a:cubicBezTo>
                <a:cubicBezTo>
                  <a:pt x="1109" y="1828"/>
                  <a:pt x="1072" y="1810"/>
                  <a:pt x="1072" y="1810"/>
                </a:cubicBezTo>
                <a:cubicBezTo>
                  <a:pt x="1061" y="1775"/>
                  <a:pt x="1042" y="1746"/>
                  <a:pt x="1031" y="1711"/>
                </a:cubicBezTo>
                <a:cubicBezTo>
                  <a:pt x="1038" y="1651"/>
                  <a:pt x="1036" y="1643"/>
                  <a:pt x="1072" y="1604"/>
                </a:cubicBezTo>
                <a:cubicBezTo>
                  <a:pt x="1069" y="1533"/>
                  <a:pt x="1064" y="1461"/>
                  <a:pt x="1064" y="1390"/>
                </a:cubicBezTo>
                <a:cubicBezTo>
                  <a:pt x="1064" y="1230"/>
                  <a:pt x="1066" y="1237"/>
                  <a:pt x="1089" y="1135"/>
                </a:cubicBezTo>
                <a:cubicBezTo>
                  <a:pt x="1095" y="1108"/>
                  <a:pt x="1082" y="1068"/>
                  <a:pt x="1105" y="1053"/>
                </a:cubicBezTo>
                <a:cubicBezTo>
                  <a:pt x="1137" y="1033"/>
                  <a:pt x="1150" y="1013"/>
                  <a:pt x="1188" y="1004"/>
                </a:cubicBezTo>
                <a:cubicBezTo>
                  <a:pt x="1219" y="950"/>
                  <a:pt x="1272" y="917"/>
                  <a:pt x="1303" y="864"/>
                </a:cubicBezTo>
                <a:cubicBezTo>
                  <a:pt x="1333" y="812"/>
                  <a:pt x="1339" y="747"/>
                  <a:pt x="1360" y="691"/>
                </a:cubicBezTo>
                <a:cubicBezTo>
                  <a:pt x="1323" y="522"/>
                  <a:pt x="1366" y="346"/>
                  <a:pt x="1311" y="181"/>
                </a:cubicBezTo>
                <a:cubicBezTo>
                  <a:pt x="1307" y="127"/>
                  <a:pt x="1324" y="66"/>
                  <a:pt x="1270" y="49"/>
                </a:cubicBezTo>
                <a:cubicBezTo>
                  <a:pt x="1253" y="33"/>
                  <a:pt x="1237" y="16"/>
                  <a:pt x="1220" y="0"/>
                </a:cubicBezTo>
                <a:cubicBezTo>
                  <a:pt x="1151" y="3"/>
                  <a:pt x="1069" y="1"/>
                  <a:pt x="998" y="16"/>
                </a:cubicBezTo>
                <a:cubicBezTo>
                  <a:pt x="979" y="20"/>
                  <a:pt x="960" y="27"/>
                  <a:pt x="941" y="33"/>
                </a:cubicBezTo>
                <a:cubicBezTo>
                  <a:pt x="924" y="38"/>
                  <a:pt x="891" y="49"/>
                  <a:pt x="891" y="49"/>
                </a:cubicBezTo>
                <a:cubicBezTo>
                  <a:pt x="888" y="57"/>
                  <a:pt x="890" y="69"/>
                  <a:pt x="883" y="74"/>
                </a:cubicBezTo>
                <a:cubicBezTo>
                  <a:pt x="869" y="84"/>
                  <a:pt x="834" y="90"/>
                  <a:pt x="834" y="90"/>
                </a:cubicBezTo>
                <a:cubicBezTo>
                  <a:pt x="754" y="170"/>
                  <a:pt x="640" y="144"/>
                  <a:pt x="529" y="148"/>
                </a:cubicBezTo>
                <a:cubicBezTo>
                  <a:pt x="457" y="172"/>
                  <a:pt x="383" y="189"/>
                  <a:pt x="307" y="189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9015" name="Text Box 9"/>
          <p:cNvSpPr txBox="1">
            <a:spLocks noChangeArrowheads="1"/>
          </p:cNvSpPr>
          <p:nvPr/>
        </p:nvSpPr>
        <p:spPr bwMode="auto">
          <a:xfrm>
            <a:off x="4267200" y="228600"/>
            <a:ext cx="449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Seed germinates in tree and roots grow from the tree to the ground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00035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00036" name="Picture 5" descr="fig_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0037" name="Freeform 6"/>
          <p:cNvSpPr>
            <a:spLocks/>
          </p:cNvSpPr>
          <p:nvPr/>
        </p:nvSpPr>
        <p:spPr bwMode="auto">
          <a:xfrm>
            <a:off x="374650" y="3527425"/>
            <a:ext cx="2168525" cy="3343275"/>
          </a:xfrm>
          <a:custGeom>
            <a:avLst/>
            <a:gdLst>
              <a:gd name="T0" fmla="*/ 2147483647 w 1366"/>
              <a:gd name="T1" fmla="*/ 2147483647 h 2106"/>
              <a:gd name="T2" fmla="*/ 2147483647 w 1366"/>
              <a:gd name="T3" fmla="*/ 2147483647 h 2106"/>
              <a:gd name="T4" fmla="*/ 2147483647 w 1366"/>
              <a:gd name="T5" fmla="*/ 2147483647 h 2106"/>
              <a:gd name="T6" fmla="*/ 2147483647 w 1366"/>
              <a:gd name="T7" fmla="*/ 2147483647 h 2106"/>
              <a:gd name="T8" fmla="*/ 2147483647 w 1366"/>
              <a:gd name="T9" fmla="*/ 2147483647 h 2106"/>
              <a:gd name="T10" fmla="*/ 2147483647 w 1366"/>
              <a:gd name="T11" fmla="*/ 2147483647 h 2106"/>
              <a:gd name="T12" fmla="*/ 2147483647 w 1366"/>
              <a:gd name="T13" fmla="*/ 2147483647 h 2106"/>
              <a:gd name="T14" fmla="*/ 2147483647 w 1366"/>
              <a:gd name="T15" fmla="*/ 2147483647 h 2106"/>
              <a:gd name="T16" fmla="*/ 2147483647 w 1366"/>
              <a:gd name="T17" fmla="*/ 2147483647 h 2106"/>
              <a:gd name="T18" fmla="*/ 2147483647 w 1366"/>
              <a:gd name="T19" fmla="*/ 2147483647 h 2106"/>
              <a:gd name="T20" fmla="*/ 2147483647 w 1366"/>
              <a:gd name="T21" fmla="*/ 2147483647 h 2106"/>
              <a:gd name="T22" fmla="*/ 2147483647 w 1366"/>
              <a:gd name="T23" fmla="*/ 2147483647 h 2106"/>
              <a:gd name="T24" fmla="*/ 2147483647 w 1366"/>
              <a:gd name="T25" fmla="*/ 2147483647 h 2106"/>
              <a:gd name="T26" fmla="*/ 2147483647 w 1366"/>
              <a:gd name="T27" fmla="*/ 2147483647 h 2106"/>
              <a:gd name="T28" fmla="*/ 2147483647 w 1366"/>
              <a:gd name="T29" fmla="*/ 2147483647 h 2106"/>
              <a:gd name="T30" fmla="*/ 2147483647 w 1366"/>
              <a:gd name="T31" fmla="*/ 2147483647 h 2106"/>
              <a:gd name="T32" fmla="*/ 2147483647 w 1366"/>
              <a:gd name="T33" fmla="*/ 2147483647 h 2106"/>
              <a:gd name="T34" fmla="*/ 2147483647 w 1366"/>
              <a:gd name="T35" fmla="*/ 2147483647 h 2106"/>
              <a:gd name="T36" fmla="*/ 2147483647 w 1366"/>
              <a:gd name="T37" fmla="*/ 2147483647 h 2106"/>
              <a:gd name="T38" fmla="*/ 2147483647 w 1366"/>
              <a:gd name="T39" fmla="*/ 2147483647 h 2106"/>
              <a:gd name="T40" fmla="*/ 2147483647 w 1366"/>
              <a:gd name="T41" fmla="*/ 2147483647 h 2106"/>
              <a:gd name="T42" fmla="*/ 2147483647 w 1366"/>
              <a:gd name="T43" fmla="*/ 2147483647 h 2106"/>
              <a:gd name="T44" fmla="*/ 2147483647 w 1366"/>
              <a:gd name="T45" fmla="*/ 2147483647 h 2106"/>
              <a:gd name="T46" fmla="*/ 2147483647 w 1366"/>
              <a:gd name="T47" fmla="*/ 2147483647 h 2106"/>
              <a:gd name="T48" fmla="*/ 2147483647 w 1366"/>
              <a:gd name="T49" fmla="*/ 2147483647 h 2106"/>
              <a:gd name="T50" fmla="*/ 2147483647 w 1366"/>
              <a:gd name="T51" fmla="*/ 2147483647 h 2106"/>
              <a:gd name="T52" fmla="*/ 2147483647 w 1366"/>
              <a:gd name="T53" fmla="*/ 2147483647 h 2106"/>
              <a:gd name="T54" fmla="*/ 2147483647 w 1366"/>
              <a:gd name="T55" fmla="*/ 2147483647 h 2106"/>
              <a:gd name="T56" fmla="*/ 2147483647 w 1366"/>
              <a:gd name="T57" fmla="*/ 2147483647 h 2106"/>
              <a:gd name="T58" fmla="*/ 2147483647 w 1366"/>
              <a:gd name="T59" fmla="*/ 2147483647 h 2106"/>
              <a:gd name="T60" fmla="*/ 2147483647 w 1366"/>
              <a:gd name="T61" fmla="*/ 2147483647 h 2106"/>
              <a:gd name="T62" fmla="*/ 2147483647 w 1366"/>
              <a:gd name="T63" fmla="*/ 2147483647 h 2106"/>
              <a:gd name="T64" fmla="*/ 2147483647 w 1366"/>
              <a:gd name="T65" fmla="*/ 2147483647 h 2106"/>
              <a:gd name="T66" fmla="*/ 2147483647 w 1366"/>
              <a:gd name="T67" fmla="*/ 2147483647 h 2106"/>
              <a:gd name="T68" fmla="*/ 2147483647 w 1366"/>
              <a:gd name="T69" fmla="*/ 2147483647 h 2106"/>
              <a:gd name="T70" fmla="*/ 2147483647 w 1366"/>
              <a:gd name="T71" fmla="*/ 2147483647 h 2106"/>
              <a:gd name="T72" fmla="*/ 2147483647 w 1366"/>
              <a:gd name="T73" fmla="*/ 2147483647 h 2106"/>
              <a:gd name="T74" fmla="*/ 2147483647 w 1366"/>
              <a:gd name="T75" fmla="*/ 0 h 2106"/>
              <a:gd name="T76" fmla="*/ 2147483647 w 1366"/>
              <a:gd name="T77" fmla="*/ 2147483647 h 2106"/>
              <a:gd name="T78" fmla="*/ 2147483647 w 1366"/>
              <a:gd name="T79" fmla="*/ 2147483647 h 2106"/>
              <a:gd name="T80" fmla="*/ 2147483647 w 1366"/>
              <a:gd name="T81" fmla="*/ 2147483647 h 2106"/>
              <a:gd name="T82" fmla="*/ 2147483647 w 1366"/>
              <a:gd name="T83" fmla="*/ 2147483647 h 2106"/>
              <a:gd name="T84" fmla="*/ 2147483647 w 1366"/>
              <a:gd name="T85" fmla="*/ 2147483647 h 2106"/>
              <a:gd name="T86" fmla="*/ 2147483647 w 1366"/>
              <a:gd name="T87" fmla="*/ 2147483647 h 2106"/>
              <a:gd name="T88" fmla="*/ 2147483647 w 1366"/>
              <a:gd name="T89" fmla="*/ 2147483647 h 210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6"/>
              <a:gd name="T136" fmla="*/ 0 h 2106"/>
              <a:gd name="T137" fmla="*/ 1366 w 1366"/>
              <a:gd name="T138" fmla="*/ 2106 h 210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6" h="2106">
                <a:moveTo>
                  <a:pt x="447" y="181"/>
                </a:moveTo>
                <a:cubicBezTo>
                  <a:pt x="439" y="184"/>
                  <a:pt x="431" y="187"/>
                  <a:pt x="422" y="189"/>
                </a:cubicBezTo>
                <a:cubicBezTo>
                  <a:pt x="403" y="193"/>
                  <a:pt x="383" y="191"/>
                  <a:pt x="365" y="197"/>
                </a:cubicBezTo>
                <a:cubicBezTo>
                  <a:pt x="355" y="200"/>
                  <a:pt x="349" y="209"/>
                  <a:pt x="340" y="214"/>
                </a:cubicBezTo>
                <a:cubicBezTo>
                  <a:pt x="291" y="238"/>
                  <a:pt x="236" y="262"/>
                  <a:pt x="184" y="279"/>
                </a:cubicBezTo>
                <a:cubicBezTo>
                  <a:pt x="172" y="291"/>
                  <a:pt x="154" y="298"/>
                  <a:pt x="143" y="312"/>
                </a:cubicBezTo>
                <a:cubicBezTo>
                  <a:pt x="137" y="319"/>
                  <a:pt x="139" y="330"/>
                  <a:pt x="134" y="337"/>
                </a:cubicBezTo>
                <a:cubicBezTo>
                  <a:pt x="122" y="355"/>
                  <a:pt x="105" y="369"/>
                  <a:pt x="93" y="386"/>
                </a:cubicBezTo>
                <a:cubicBezTo>
                  <a:pt x="76" y="440"/>
                  <a:pt x="71" y="499"/>
                  <a:pt x="52" y="551"/>
                </a:cubicBezTo>
                <a:cubicBezTo>
                  <a:pt x="43" y="574"/>
                  <a:pt x="20" y="591"/>
                  <a:pt x="3" y="609"/>
                </a:cubicBezTo>
                <a:cubicBezTo>
                  <a:pt x="6" y="653"/>
                  <a:pt x="0" y="698"/>
                  <a:pt x="11" y="740"/>
                </a:cubicBezTo>
                <a:cubicBezTo>
                  <a:pt x="17" y="765"/>
                  <a:pt x="41" y="783"/>
                  <a:pt x="52" y="806"/>
                </a:cubicBezTo>
                <a:cubicBezTo>
                  <a:pt x="87" y="877"/>
                  <a:pt x="147" y="883"/>
                  <a:pt x="217" y="905"/>
                </a:cubicBezTo>
                <a:cubicBezTo>
                  <a:pt x="245" y="924"/>
                  <a:pt x="267" y="928"/>
                  <a:pt x="299" y="938"/>
                </a:cubicBezTo>
                <a:cubicBezTo>
                  <a:pt x="315" y="943"/>
                  <a:pt x="332" y="949"/>
                  <a:pt x="348" y="954"/>
                </a:cubicBezTo>
                <a:cubicBezTo>
                  <a:pt x="356" y="957"/>
                  <a:pt x="373" y="962"/>
                  <a:pt x="373" y="962"/>
                </a:cubicBezTo>
                <a:cubicBezTo>
                  <a:pt x="381" y="1050"/>
                  <a:pt x="354" y="1177"/>
                  <a:pt x="406" y="1250"/>
                </a:cubicBezTo>
                <a:cubicBezTo>
                  <a:pt x="426" y="1311"/>
                  <a:pt x="431" y="1384"/>
                  <a:pt x="439" y="1448"/>
                </a:cubicBezTo>
                <a:cubicBezTo>
                  <a:pt x="436" y="1470"/>
                  <a:pt x="435" y="1492"/>
                  <a:pt x="431" y="1514"/>
                </a:cubicBezTo>
                <a:cubicBezTo>
                  <a:pt x="425" y="1547"/>
                  <a:pt x="365" y="1635"/>
                  <a:pt x="340" y="1662"/>
                </a:cubicBezTo>
                <a:cubicBezTo>
                  <a:pt x="317" y="1782"/>
                  <a:pt x="255" y="2038"/>
                  <a:pt x="365" y="2073"/>
                </a:cubicBezTo>
                <a:cubicBezTo>
                  <a:pt x="394" y="2104"/>
                  <a:pt x="433" y="2094"/>
                  <a:pt x="472" y="2106"/>
                </a:cubicBezTo>
                <a:cubicBezTo>
                  <a:pt x="692" y="2098"/>
                  <a:pt x="903" y="2072"/>
                  <a:pt x="1122" y="2065"/>
                </a:cubicBezTo>
                <a:cubicBezTo>
                  <a:pt x="1153" y="2055"/>
                  <a:pt x="1161" y="2043"/>
                  <a:pt x="1179" y="2016"/>
                </a:cubicBezTo>
                <a:cubicBezTo>
                  <a:pt x="1172" y="1944"/>
                  <a:pt x="1177" y="1923"/>
                  <a:pt x="1130" y="1876"/>
                </a:cubicBezTo>
                <a:cubicBezTo>
                  <a:pt x="1127" y="1865"/>
                  <a:pt x="1129" y="1852"/>
                  <a:pt x="1122" y="1843"/>
                </a:cubicBezTo>
                <a:cubicBezTo>
                  <a:pt x="1109" y="1828"/>
                  <a:pt x="1072" y="1810"/>
                  <a:pt x="1072" y="1810"/>
                </a:cubicBezTo>
                <a:cubicBezTo>
                  <a:pt x="1061" y="1775"/>
                  <a:pt x="1042" y="1746"/>
                  <a:pt x="1031" y="1711"/>
                </a:cubicBezTo>
                <a:cubicBezTo>
                  <a:pt x="1038" y="1651"/>
                  <a:pt x="1036" y="1643"/>
                  <a:pt x="1072" y="1604"/>
                </a:cubicBezTo>
                <a:cubicBezTo>
                  <a:pt x="1069" y="1533"/>
                  <a:pt x="1064" y="1461"/>
                  <a:pt x="1064" y="1390"/>
                </a:cubicBezTo>
                <a:cubicBezTo>
                  <a:pt x="1064" y="1230"/>
                  <a:pt x="1066" y="1237"/>
                  <a:pt x="1089" y="1135"/>
                </a:cubicBezTo>
                <a:cubicBezTo>
                  <a:pt x="1095" y="1108"/>
                  <a:pt x="1082" y="1068"/>
                  <a:pt x="1105" y="1053"/>
                </a:cubicBezTo>
                <a:cubicBezTo>
                  <a:pt x="1137" y="1033"/>
                  <a:pt x="1150" y="1013"/>
                  <a:pt x="1188" y="1004"/>
                </a:cubicBezTo>
                <a:cubicBezTo>
                  <a:pt x="1219" y="950"/>
                  <a:pt x="1272" y="917"/>
                  <a:pt x="1303" y="864"/>
                </a:cubicBezTo>
                <a:cubicBezTo>
                  <a:pt x="1333" y="812"/>
                  <a:pt x="1339" y="747"/>
                  <a:pt x="1360" y="691"/>
                </a:cubicBezTo>
                <a:cubicBezTo>
                  <a:pt x="1323" y="522"/>
                  <a:pt x="1366" y="346"/>
                  <a:pt x="1311" y="181"/>
                </a:cubicBezTo>
                <a:cubicBezTo>
                  <a:pt x="1307" y="127"/>
                  <a:pt x="1324" y="66"/>
                  <a:pt x="1270" y="49"/>
                </a:cubicBezTo>
                <a:cubicBezTo>
                  <a:pt x="1253" y="33"/>
                  <a:pt x="1237" y="16"/>
                  <a:pt x="1220" y="0"/>
                </a:cubicBezTo>
                <a:cubicBezTo>
                  <a:pt x="1151" y="3"/>
                  <a:pt x="1069" y="1"/>
                  <a:pt x="998" y="16"/>
                </a:cubicBezTo>
                <a:cubicBezTo>
                  <a:pt x="979" y="20"/>
                  <a:pt x="960" y="27"/>
                  <a:pt x="941" y="33"/>
                </a:cubicBezTo>
                <a:cubicBezTo>
                  <a:pt x="924" y="38"/>
                  <a:pt x="891" y="49"/>
                  <a:pt x="891" y="49"/>
                </a:cubicBezTo>
                <a:cubicBezTo>
                  <a:pt x="888" y="57"/>
                  <a:pt x="890" y="69"/>
                  <a:pt x="883" y="74"/>
                </a:cubicBezTo>
                <a:cubicBezTo>
                  <a:pt x="869" y="84"/>
                  <a:pt x="834" y="90"/>
                  <a:pt x="834" y="90"/>
                </a:cubicBezTo>
                <a:cubicBezTo>
                  <a:pt x="754" y="170"/>
                  <a:pt x="640" y="144"/>
                  <a:pt x="529" y="148"/>
                </a:cubicBezTo>
                <a:cubicBezTo>
                  <a:pt x="457" y="172"/>
                  <a:pt x="383" y="189"/>
                  <a:pt x="307" y="189"/>
                </a:cubicBezTo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0038" name="Text Box 7"/>
          <p:cNvSpPr txBox="1">
            <a:spLocks noChangeArrowheads="1"/>
          </p:cNvSpPr>
          <p:nvPr/>
        </p:nvSpPr>
        <p:spPr bwMode="auto">
          <a:xfrm>
            <a:off x="4267200" y="228600"/>
            <a:ext cx="449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Roots strangle around tree.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01059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01060" name="Picture 5" descr="fig_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1061" name="Text Box 6"/>
          <p:cNvSpPr txBox="1">
            <a:spLocks noChangeArrowheads="1"/>
          </p:cNvSpPr>
          <p:nvPr/>
        </p:nvSpPr>
        <p:spPr bwMode="auto">
          <a:xfrm>
            <a:off x="4267200" y="228600"/>
            <a:ext cx="4495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Original tree dies leaving the strangler fig.  Process repeats.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5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9925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Humans spread seed when planting crops.</a:t>
            </a:r>
          </a:p>
        </p:txBody>
      </p:sp>
      <p:pic>
        <p:nvPicPr>
          <p:cNvPr id="303107" name="Picture 5" descr="260px-planting_seed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143000"/>
            <a:ext cx="8382000" cy="54102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708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smtClean="0"/>
              <a:t>Malcura pomifera – Fruit that use to be spread by giant ground animals of the last ice age that are now extinct.</a:t>
            </a:r>
          </a:p>
        </p:txBody>
      </p:sp>
      <p:pic>
        <p:nvPicPr>
          <p:cNvPr id="3041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2133600"/>
            <a:ext cx="4346575" cy="457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4132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133600"/>
            <a:ext cx="3962400" cy="4546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8111" name="Rectangle 1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306179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296400" cy="6858000"/>
          </a:xfrm>
        </p:spPr>
      </p:pic>
      <p:sp>
        <p:nvSpPr>
          <p:cNvPr id="306180" name="Oval 4"/>
          <p:cNvSpPr>
            <a:spLocks noChangeArrowheads="1"/>
          </p:cNvSpPr>
          <p:nvPr/>
        </p:nvSpPr>
        <p:spPr bwMode="auto">
          <a:xfrm>
            <a:off x="381000" y="4648200"/>
            <a:ext cx="152400" cy="152400"/>
          </a:xfrm>
          <a:prstGeom prst="ellipse">
            <a:avLst/>
          </a:prstGeom>
          <a:solidFill>
            <a:srgbClr val="6633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6181" name="Oval 5"/>
          <p:cNvSpPr>
            <a:spLocks noChangeArrowheads="1"/>
          </p:cNvSpPr>
          <p:nvPr/>
        </p:nvSpPr>
        <p:spPr bwMode="auto">
          <a:xfrm>
            <a:off x="533400" y="4800600"/>
            <a:ext cx="152400" cy="152400"/>
          </a:xfrm>
          <a:prstGeom prst="ellipse">
            <a:avLst/>
          </a:prstGeom>
          <a:solidFill>
            <a:srgbClr val="6633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6182" name="Oval 6"/>
          <p:cNvSpPr>
            <a:spLocks noChangeArrowheads="1"/>
          </p:cNvSpPr>
          <p:nvPr/>
        </p:nvSpPr>
        <p:spPr bwMode="auto">
          <a:xfrm>
            <a:off x="304800" y="4876800"/>
            <a:ext cx="152400" cy="152400"/>
          </a:xfrm>
          <a:prstGeom prst="ellipse">
            <a:avLst/>
          </a:prstGeom>
          <a:solidFill>
            <a:srgbClr val="6633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6183" name="Oval 7"/>
          <p:cNvSpPr>
            <a:spLocks noChangeArrowheads="1"/>
          </p:cNvSpPr>
          <p:nvPr/>
        </p:nvSpPr>
        <p:spPr bwMode="auto">
          <a:xfrm>
            <a:off x="228600" y="4724400"/>
            <a:ext cx="152400" cy="152400"/>
          </a:xfrm>
          <a:prstGeom prst="ellipse">
            <a:avLst/>
          </a:prstGeom>
          <a:solidFill>
            <a:srgbClr val="6633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6184" name="Text Box 8"/>
          <p:cNvSpPr txBox="1">
            <a:spLocks noChangeArrowheads="1"/>
          </p:cNvSpPr>
          <p:nvPr/>
        </p:nvSpPr>
        <p:spPr bwMode="auto">
          <a:xfrm>
            <a:off x="228600" y="1524000"/>
            <a:ext cx="25908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chemeClr val="bg1"/>
                </a:solidFill>
              </a:rPr>
              <a:t>Giant Ground Sloth Scat with seeds</a:t>
            </a:r>
          </a:p>
        </p:txBody>
      </p:sp>
      <p:sp>
        <p:nvSpPr>
          <p:cNvPr id="306185" name="Line 9"/>
          <p:cNvSpPr>
            <a:spLocks noChangeShapeType="1"/>
          </p:cNvSpPr>
          <p:nvPr/>
        </p:nvSpPr>
        <p:spPr bwMode="auto">
          <a:xfrm flipH="1">
            <a:off x="685800" y="3810000"/>
            <a:ext cx="685800" cy="91440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6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6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6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6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6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6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84" grpId="0"/>
      <p:bldP spid="306185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278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228600"/>
            <a:ext cx="8610600" cy="5897563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Explosion </a:t>
            </a:r>
            <a:r>
              <a:rPr lang="en-US" dirty="0" smtClean="0"/>
              <a:t>dispersal</a:t>
            </a:r>
            <a:r>
              <a:rPr lang="en-US" dirty="0" smtClean="0"/>
              <a:t>.  Doesn’t involve animals.</a:t>
            </a:r>
          </a:p>
          <a:p>
            <a:pPr lvl="1" eaLnBrk="1" hangingPunct="1">
              <a:defRPr/>
            </a:pPr>
            <a:r>
              <a:rPr lang="en-US" dirty="0" smtClean="0">
                <a:solidFill>
                  <a:srgbClr val="FFFF99"/>
                </a:solidFill>
              </a:rPr>
              <a:t>Tension builds and seeds are ejected a short distance.</a:t>
            </a:r>
          </a:p>
        </p:txBody>
      </p:sp>
      <p:sp>
        <p:nvSpPr>
          <p:cNvPr id="1337349" name="Rectangle 5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2050" name="Picture 2" descr="Image result for explo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2286000"/>
            <a:ext cx="6251575" cy="3907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4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4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09252" name="Picture 5" descr="239597592_d91aa7ed0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4800"/>
            <a:ext cx="8686800" cy="6324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008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800" smtClean="0"/>
              <a:t/>
            </a:r>
            <a:br>
              <a:rPr lang="en-US" sz="3800" smtClean="0"/>
            </a:br>
            <a:endParaRPr lang="en-US" sz="3800" smtClean="0"/>
          </a:p>
        </p:txBody>
      </p:sp>
      <p:sp>
        <p:nvSpPr>
          <p:cNvPr id="74700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6125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/>
              <a:t>Plants can disperse seeds by…</a:t>
            </a:r>
          </a:p>
          <a:p>
            <a:pPr lvl="1" eaLnBrk="1" hangingPunct="1">
              <a:defRPr/>
            </a:pPr>
            <a:r>
              <a:rPr lang="en-US" smtClean="0"/>
              <a:t>Wind.</a:t>
            </a:r>
          </a:p>
          <a:p>
            <a:pPr lvl="1" eaLnBrk="1" hangingPunct="1">
              <a:defRPr/>
            </a:pPr>
            <a:r>
              <a:rPr lang="en-US" smtClean="0"/>
              <a:t>Water.  </a:t>
            </a:r>
          </a:p>
          <a:p>
            <a:pPr lvl="1" eaLnBrk="1" hangingPunct="1">
              <a:defRPr/>
            </a:pPr>
            <a:r>
              <a:rPr lang="en-US" smtClean="0"/>
              <a:t>Animal.</a:t>
            </a:r>
          </a:p>
          <a:p>
            <a:pPr lvl="1" eaLnBrk="1" hangingPunct="1">
              <a:defRPr/>
            </a:pPr>
            <a:r>
              <a:rPr lang="en-US" smtClean="0"/>
              <a:t>Tension.</a:t>
            </a:r>
          </a:p>
          <a:p>
            <a:pPr lvl="1" eaLnBrk="1" hangingPunct="1">
              <a:defRPr/>
            </a:pPr>
            <a:r>
              <a:rPr lang="en-US" smtClean="0"/>
              <a:t>Fire.</a:t>
            </a:r>
          </a:p>
          <a:p>
            <a:pPr eaLnBrk="1" hangingPunct="1">
              <a:defRPr/>
            </a:pPr>
            <a:endParaRPr lang="en-US" smtClean="0"/>
          </a:p>
        </p:txBody>
      </p:sp>
      <p:sp>
        <p:nvSpPr>
          <p:cNvPr id="91140" name="Rectangle 4"/>
          <p:cNvSpPr>
            <a:spLocks noChangeArrowheads="1"/>
          </p:cNvSpPr>
          <p:nvPr/>
        </p:nvSpPr>
        <p:spPr bwMode="auto">
          <a:xfrm>
            <a:off x="1295400" y="1447800"/>
            <a:ext cx="1981200" cy="381000"/>
          </a:xfrm>
          <a:prstGeom prst="rect">
            <a:avLst/>
          </a:prstGeom>
          <a:solidFill>
            <a:schemeClr val="accent2"/>
          </a:solidFill>
          <a:ln w="762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1141" name="Rectangle 5"/>
          <p:cNvSpPr>
            <a:spLocks noChangeArrowheads="1"/>
          </p:cNvSpPr>
          <p:nvPr/>
        </p:nvSpPr>
        <p:spPr bwMode="auto">
          <a:xfrm>
            <a:off x="1295400" y="19812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1142" name="Rectangle 6"/>
          <p:cNvSpPr>
            <a:spLocks noChangeArrowheads="1"/>
          </p:cNvSpPr>
          <p:nvPr/>
        </p:nvSpPr>
        <p:spPr bwMode="auto">
          <a:xfrm>
            <a:off x="1295400" y="25146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1143" name="Rectangle 7"/>
          <p:cNvSpPr>
            <a:spLocks noChangeArrowheads="1"/>
          </p:cNvSpPr>
          <p:nvPr/>
        </p:nvSpPr>
        <p:spPr bwMode="auto">
          <a:xfrm>
            <a:off x="1295400" y="3048000"/>
            <a:ext cx="19812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91144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1066800"/>
            <a:ext cx="4953000" cy="3810000"/>
          </a:xfrm>
          <a:prstGeom prst="rect">
            <a:avLst/>
          </a:prstGeom>
          <a:noFill/>
          <a:ln w="76200">
            <a:solidFill>
              <a:srgbClr val="3333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2074" name="Rectangle 10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8600"/>
            <a:ext cx="7924800" cy="5897563"/>
          </a:xfrm>
        </p:spPr>
        <p:txBody>
          <a:bodyPr/>
          <a:lstStyle/>
          <a:p>
            <a:pPr eaLnBrk="1" hangingPunct="1"/>
            <a:r>
              <a:rPr lang="en-US" smtClean="0"/>
              <a:t>Squirting cucumber.</a:t>
            </a:r>
          </a:p>
          <a:p>
            <a:pPr eaLnBrk="1" hangingPunct="1"/>
            <a:endParaRPr lang="en-US" smtClean="0"/>
          </a:p>
        </p:txBody>
      </p:sp>
      <p:pic>
        <p:nvPicPr>
          <p:cNvPr id="310275" name="Picture 5" descr="50-Mechanical-ballist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8305800" cy="5353050"/>
          </a:xfrm>
          <a:prstGeom prst="rect">
            <a:avLst/>
          </a:prstGeom>
          <a:noFill/>
          <a:ln w="57150">
            <a:solidFill>
              <a:srgbClr val="5F5F5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81000"/>
            <a:ext cx="8229600" cy="5745163"/>
          </a:xfrm>
        </p:spPr>
        <p:txBody>
          <a:bodyPr/>
          <a:lstStyle/>
          <a:p>
            <a:pPr eaLnBrk="1" hangingPunct="1"/>
            <a:r>
              <a:rPr lang="en-US" dirty="0" smtClean="0"/>
              <a:t>Spotted touch me not. </a:t>
            </a:r>
          </a:p>
          <a:p>
            <a:pPr lvl="1" eaLnBrk="1" hangingPunct="1"/>
            <a:r>
              <a:rPr lang="en-US" dirty="0" smtClean="0">
                <a:solidFill>
                  <a:srgbClr val="99FF66"/>
                </a:solidFill>
              </a:rPr>
              <a:t>When you touch it, it explodes seeds several feet away from plant. </a:t>
            </a:r>
          </a:p>
        </p:txBody>
      </p:sp>
      <p:pic>
        <p:nvPicPr>
          <p:cNvPr id="31232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057400"/>
            <a:ext cx="3962400" cy="4513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232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133600"/>
            <a:ext cx="4267200" cy="441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2325" name="Line 6"/>
          <p:cNvSpPr>
            <a:spLocks noChangeShapeType="1"/>
          </p:cNvSpPr>
          <p:nvPr/>
        </p:nvSpPr>
        <p:spPr bwMode="auto">
          <a:xfrm flipV="1">
            <a:off x="6934200" y="3962400"/>
            <a:ext cx="152400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326" name="Line 7"/>
          <p:cNvSpPr>
            <a:spLocks noChangeShapeType="1"/>
          </p:cNvSpPr>
          <p:nvPr/>
        </p:nvSpPr>
        <p:spPr bwMode="auto">
          <a:xfrm flipV="1">
            <a:off x="6781800" y="4419600"/>
            <a:ext cx="1828800" cy="152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327" name="Line 8"/>
          <p:cNvSpPr>
            <a:spLocks noChangeShapeType="1"/>
          </p:cNvSpPr>
          <p:nvPr/>
        </p:nvSpPr>
        <p:spPr bwMode="auto">
          <a:xfrm flipV="1">
            <a:off x="6858000" y="3505200"/>
            <a:ext cx="1600200" cy="685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328" name="Line 9"/>
          <p:cNvSpPr>
            <a:spLocks noChangeShapeType="1"/>
          </p:cNvSpPr>
          <p:nvPr/>
        </p:nvSpPr>
        <p:spPr bwMode="auto">
          <a:xfrm>
            <a:off x="6705600" y="4724400"/>
            <a:ext cx="17526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8378" name="Rectangle 10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  <p:sp>
        <p:nvSpPr>
          <p:cNvPr id="1338379" name="Rectangle 11"/>
          <p:cNvSpPr>
            <a:spLocks noChangeArrowheads="1"/>
          </p:cNvSpPr>
          <p:nvPr/>
        </p:nvSpPr>
        <p:spPr bwMode="auto">
          <a:xfrm>
            <a:off x="5867400" y="67818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23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23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2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eaLnBrk="1" hangingPunct="1"/>
            <a:r>
              <a:rPr lang="en-US" smtClean="0"/>
              <a:t>Activity! Quiz 1-10 – Name that seed dispersal mechanism.</a:t>
            </a:r>
          </a:p>
          <a:p>
            <a:pPr lvl="1" eaLnBrk="1" hangingPunct="1"/>
            <a:r>
              <a:rPr lang="en-US" smtClean="0">
                <a:solidFill>
                  <a:srgbClr val="6699FF"/>
                </a:solidFill>
              </a:rPr>
              <a:t>Wind,</a:t>
            </a:r>
            <a:r>
              <a:rPr lang="en-US" smtClean="0"/>
              <a:t> </a:t>
            </a:r>
            <a:r>
              <a:rPr lang="en-US" smtClean="0">
                <a:solidFill>
                  <a:schemeClr val="hlink"/>
                </a:solidFill>
              </a:rPr>
              <a:t>Water,</a:t>
            </a:r>
            <a:r>
              <a:rPr lang="en-US" smtClean="0"/>
              <a:t> </a:t>
            </a:r>
            <a:r>
              <a:rPr lang="en-US" smtClean="0">
                <a:solidFill>
                  <a:srgbClr val="FF99FF"/>
                </a:solidFill>
              </a:rPr>
              <a:t>Animals</a:t>
            </a:r>
            <a:r>
              <a:rPr lang="en-US" smtClean="0"/>
              <a:t>, </a:t>
            </a:r>
            <a:r>
              <a:rPr lang="en-US" smtClean="0">
                <a:solidFill>
                  <a:srgbClr val="66FF99"/>
                </a:solidFill>
              </a:rPr>
              <a:t>Tension,</a:t>
            </a:r>
            <a:r>
              <a:rPr lang="en-US" smtClean="0"/>
              <a:t> </a:t>
            </a:r>
            <a:endParaRPr lang="en-US" smtClean="0">
              <a:solidFill>
                <a:srgbClr val="FF9933"/>
              </a:solidFill>
            </a:endParaRPr>
          </a:p>
        </p:txBody>
      </p:sp>
      <p:pic>
        <p:nvPicPr>
          <p:cNvPr id="314371" name="Picture 5" descr="quiz_w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057400"/>
            <a:ext cx="8534400" cy="4591050"/>
          </a:xfrm>
          <a:prstGeom prst="rect">
            <a:avLst/>
          </a:prstGeom>
          <a:noFill/>
          <a:ln w="76200" cmpd="tri">
            <a:solidFill>
              <a:srgbClr val="96969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7326" name="Rectangle 14"/>
          <p:cNvSpPr>
            <a:spLocks noChangeArrowheads="1"/>
          </p:cNvSpPr>
          <p:nvPr/>
        </p:nvSpPr>
        <p:spPr bwMode="auto">
          <a:xfrm>
            <a:off x="5715000" y="6629400"/>
            <a:ext cx="3048000" cy="2143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800" b="1">
                <a:latin typeface="Verdana" pitchFamily="34" charset="0"/>
              </a:rPr>
              <a:t>Copyright © 2010 Ryan P. Murphy</a:t>
            </a:r>
            <a:endParaRPr lang="en-US" sz="3200">
              <a:effectLst>
                <a:outerShdw blurRad="38100" dist="38100" dir="2700000" algn="tl">
                  <a:srgbClr val="336699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28707" name="Picture 5" descr="acaena_ovalifolia2"/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328708" name="WordArt 4"/>
          <p:cNvSpPr>
            <a:spLocks noChangeArrowheads="1" noChangeShapeType="1" noTextEdit="1"/>
          </p:cNvSpPr>
          <p:nvPr/>
        </p:nvSpPr>
        <p:spPr bwMode="auto">
          <a:xfrm>
            <a:off x="304800" y="228600"/>
            <a:ext cx="533400" cy="1466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1</a:t>
            </a:r>
          </a:p>
        </p:txBody>
      </p:sp>
      <p:sp>
        <p:nvSpPr>
          <p:cNvPr id="328709" name="WordArt 5"/>
          <p:cNvSpPr>
            <a:spLocks noChangeArrowheads="1" noChangeShapeType="1" noTextEdit="1"/>
          </p:cNvSpPr>
          <p:nvPr/>
        </p:nvSpPr>
        <p:spPr bwMode="auto">
          <a:xfrm>
            <a:off x="1219200" y="3048000"/>
            <a:ext cx="6553200" cy="2776538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 dirty="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Animal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8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70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30755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30756" name="Picture 5" descr="2893412451_a8d15a5ff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0757" name="WordArt 5"/>
          <p:cNvSpPr>
            <a:spLocks noChangeArrowheads="1" noChangeShapeType="1" noTextEdit="1"/>
          </p:cNvSpPr>
          <p:nvPr/>
        </p:nvSpPr>
        <p:spPr bwMode="auto">
          <a:xfrm>
            <a:off x="304800" y="228600"/>
            <a:ext cx="914400" cy="15430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2</a:t>
            </a:r>
          </a:p>
        </p:txBody>
      </p:sp>
      <p:sp>
        <p:nvSpPr>
          <p:cNvPr id="330758" name="WordArt 6"/>
          <p:cNvSpPr>
            <a:spLocks noChangeArrowheads="1" noChangeShapeType="1" noTextEdit="1"/>
          </p:cNvSpPr>
          <p:nvPr/>
        </p:nvSpPr>
        <p:spPr bwMode="auto">
          <a:xfrm>
            <a:off x="1219200" y="3048000"/>
            <a:ext cx="6553200" cy="2776538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 dirty="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6633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Animal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0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075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32803" name="Picture 4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</p:spPr>
      </p:pic>
      <p:sp>
        <p:nvSpPr>
          <p:cNvPr id="332804" name="WordArt 4"/>
          <p:cNvSpPr>
            <a:spLocks noChangeArrowheads="1" noChangeShapeType="1" noTextEdit="1"/>
          </p:cNvSpPr>
          <p:nvPr/>
        </p:nvSpPr>
        <p:spPr bwMode="auto">
          <a:xfrm>
            <a:off x="304800" y="228600"/>
            <a:ext cx="1066800" cy="1466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3</a:t>
            </a:r>
          </a:p>
        </p:txBody>
      </p:sp>
      <p:sp>
        <p:nvSpPr>
          <p:cNvPr id="332805" name="WordArt 5"/>
          <p:cNvSpPr>
            <a:spLocks noChangeArrowheads="1" noChangeShapeType="1" noTextEdit="1"/>
          </p:cNvSpPr>
          <p:nvPr/>
        </p:nvSpPr>
        <p:spPr bwMode="auto">
          <a:xfrm>
            <a:off x="4191000" y="1752600"/>
            <a:ext cx="3581400" cy="2293938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 Black"/>
              </a:rPr>
              <a:t>Wind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2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2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28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3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2805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34851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34852" name="Picture 5" descr="touchmenotseedpo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4853" name="WordArt 5"/>
          <p:cNvSpPr>
            <a:spLocks noChangeArrowheads="1" noChangeShapeType="1" noTextEdit="1"/>
          </p:cNvSpPr>
          <p:nvPr/>
        </p:nvSpPr>
        <p:spPr bwMode="auto">
          <a:xfrm>
            <a:off x="304800" y="152400"/>
            <a:ext cx="1066800" cy="1676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4</a:t>
            </a:r>
          </a:p>
        </p:txBody>
      </p:sp>
      <p:sp>
        <p:nvSpPr>
          <p:cNvPr id="334854" name="WordArt 6"/>
          <p:cNvSpPr>
            <a:spLocks noChangeArrowheads="1" noChangeShapeType="1" noTextEdit="1"/>
          </p:cNvSpPr>
          <p:nvPr/>
        </p:nvSpPr>
        <p:spPr bwMode="auto">
          <a:xfrm>
            <a:off x="1752600" y="914400"/>
            <a:ext cx="6553200" cy="32766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26227"/>
              </a:avLst>
            </a:prstTxWarp>
          </a:bodyPr>
          <a:lstStyle/>
          <a:p>
            <a:pPr algn="ctr"/>
            <a:r>
              <a:rPr lang="en-US" sz="36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latin typeface="Impact"/>
              </a:rPr>
              <a:t>TENSION /</a:t>
            </a:r>
          </a:p>
          <a:p>
            <a:pPr algn="ctr"/>
            <a:r>
              <a:rPr lang="en-US" sz="36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latin typeface="Impact"/>
              </a:rPr>
              <a:t>EXPLOSION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4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85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37923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37924" name="Picture 5" descr="mangroveseeds-v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25" name="Text Box 6"/>
          <p:cNvSpPr txBox="1">
            <a:spLocks noChangeArrowheads="1"/>
          </p:cNvSpPr>
          <p:nvPr/>
        </p:nvSpPr>
        <p:spPr bwMode="auto">
          <a:xfrm>
            <a:off x="6629400" y="1676400"/>
            <a:ext cx="23622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/>
              <a:t>Reflection of trees hanging over water</a:t>
            </a:r>
          </a:p>
        </p:txBody>
      </p:sp>
      <p:sp>
        <p:nvSpPr>
          <p:cNvPr id="337926" name="Freeform 7"/>
          <p:cNvSpPr>
            <a:spLocks/>
          </p:cNvSpPr>
          <p:nvPr/>
        </p:nvSpPr>
        <p:spPr bwMode="auto">
          <a:xfrm>
            <a:off x="6440488" y="2854325"/>
            <a:ext cx="1498600" cy="3971925"/>
          </a:xfrm>
          <a:custGeom>
            <a:avLst/>
            <a:gdLst>
              <a:gd name="T0" fmla="*/ 2147483647 w 944"/>
              <a:gd name="T1" fmla="*/ 2147483647 h 2502"/>
              <a:gd name="T2" fmla="*/ 2147483647 w 944"/>
              <a:gd name="T3" fmla="*/ 2147483647 h 2502"/>
              <a:gd name="T4" fmla="*/ 2147483647 w 944"/>
              <a:gd name="T5" fmla="*/ 2147483647 h 2502"/>
              <a:gd name="T6" fmla="*/ 2147483647 w 944"/>
              <a:gd name="T7" fmla="*/ 2147483647 h 2502"/>
              <a:gd name="T8" fmla="*/ 2147483647 w 944"/>
              <a:gd name="T9" fmla="*/ 2147483647 h 2502"/>
              <a:gd name="T10" fmla="*/ 2147483647 w 944"/>
              <a:gd name="T11" fmla="*/ 2147483647 h 2502"/>
              <a:gd name="T12" fmla="*/ 2147483647 w 944"/>
              <a:gd name="T13" fmla="*/ 2147483647 h 2502"/>
              <a:gd name="T14" fmla="*/ 2147483647 w 944"/>
              <a:gd name="T15" fmla="*/ 2147483647 h 2502"/>
              <a:gd name="T16" fmla="*/ 2147483647 w 944"/>
              <a:gd name="T17" fmla="*/ 2147483647 h 2502"/>
              <a:gd name="T18" fmla="*/ 2147483647 w 944"/>
              <a:gd name="T19" fmla="*/ 2147483647 h 2502"/>
              <a:gd name="T20" fmla="*/ 2147483647 w 944"/>
              <a:gd name="T21" fmla="*/ 2147483647 h 2502"/>
              <a:gd name="T22" fmla="*/ 2147483647 w 944"/>
              <a:gd name="T23" fmla="*/ 2147483647 h 2502"/>
              <a:gd name="T24" fmla="*/ 2147483647 w 944"/>
              <a:gd name="T25" fmla="*/ 2147483647 h 2502"/>
              <a:gd name="T26" fmla="*/ 2147483647 w 944"/>
              <a:gd name="T27" fmla="*/ 2147483647 h 2502"/>
              <a:gd name="T28" fmla="*/ 2147483647 w 944"/>
              <a:gd name="T29" fmla="*/ 2147483647 h 2502"/>
              <a:gd name="T30" fmla="*/ 2147483647 w 944"/>
              <a:gd name="T31" fmla="*/ 2147483647 h 2502"/>
              <a:gd name="T32" fmla="*/ 2147483647 w 944"/>
              <a:gd name="T33" fmla="*/ 2147483647 h 2502"/>
              <a:gd name="T34" fmla="*/ 2147483647 w 944"/>
              <a:gd name="T35" fmla="*/ 2147483647 h 2502"/>
              <a:gd name="T36" fmla="*/ 2147483647 w 944"/>
              <a:gd name="T37" fmla="*/ 2147483647 h 2502"/>
              <a:gd name="T38" fmla="*/ 2147483647 w 944"/>
              <a:gd name="T39" fmla="*/ 2147483647 h 2502"/>
              <a:gd name="T40" fmla="*/ 2147483647 w 944"/>
              <a:gd name="T41" fmla="*/ 2147483647 h 2502"/>
              <a:gd name="T42" fmla="*/ 2147483647 w 944"/>
              <a:gd name="T43" fmla="*/ 2147483647 h 2502"/>
              <a:gd name="T44" fmla="*/ 2147483647 w 944"/>
              <a:gd name="T45" fmla="*/ 2147483647 h 2502"/>
              <a:gd name="T46" fmla="*/ 2147483647 w 944"/>
              <a:gd name="T47" fmla="*/ 2147483647 h 2502"/>
              <a:gd name="T48" fmla="*/ 2147483647 w 944"/>
              <a:gd name="T49" fmla="*/ 2147483647 h 2502"/>
              <a:gd name="T50" fmla="*/ 2147483647 w 944"/>
              <a:gd name="T51" fmla="*/ 2147483647 h 2502"/>
              <a:gd name="T52" fmla="*/ 2147483647 w 944"/>
              <a:gd name="T53" fmla="*/ 2147483647 h 2502"/>
              <a:gd name="T54" fmla="*/ 2147483647 w 944"/>
              <a:gd name="T55" fmla="*/ 2147483647 h 2502"/>
              <a:gd name="T56" fmla="*/ 2147483647 w 944"/>
              <a:gd name="T57" fmla="*/ 2147483647 h 2502"/>
              <a:gd name="T58" fmla="*/ 2147483647 w 944"/>
              <a:gd name="T59" fmla="*/ 2147483647 h 2502"/>
              <a:gd name="T60" fmla="*/ 2147483647 w 944"/>
              <a:gd name="T61" fmla="*/ 2147483647 h 2502"/>
              <a:gd name="T62" fmla="*/ 2147483647 w 944"/>
              <a:gd name="T63" fmla="*/ 2147483647 h 2502"/>
              <a:gd name="T64" fmla="*/ 2147483647 w 944"/>
              <a:gd name="T65" fmla="*/ 2147483647 h 2502"/>
              <a:gd name="T66" fmla="*/ 2147483647 w 944"/>
              <a:gd name="T67" fmla="*/ 2147483647 h 2502"/>
              <a:gd name="T68" fmla="*/ 2147483647 w 944"/>
              <a:gd name="T69" fmla="*/ 2147483647 h 2502"/>
              <a:gd name="T70" fmla="*/ 2147483647 w 944"/>
              <a:gd name="T71" fmla="*/ 2147483647 h 2502"/>
              <a:gd name="T72" fmla="*/ 2147483647 w 944"/>
              <a:gd name="T73" fmla="*/ 2147483647 h 2502"/>
              <a:gd name="T74" fmla="*/ 2147483647 w 944"/>
              <a:gd name="T75" fmla="*/ 2147483647 h 2502"/>
              <a:gd name="T76" fmla="*/ 2147483647 w 944"/>
              <a:gd name="T77" fmla="*/ 2147483647 h 2502"/>
              <a:gd name="T78" fmla="*/ 2147483647 w 944"/>
              <a:gd name="T79" fmla="*/ 2147483647 h 2502"/>
              <a:gd name="T80" fmla="*/ 2147483647 w 944"/>
              <a:gd name="T81" fmla="*/ 2147483647 h 2502"/>
              <a:gd name="T82" fmla="*/ 2147483647 w 944"/>
              <a:gd name="T83" fmla="*/ 2147483647 h 2502"/>
              <a:gd name="T84" fmla="*/ 2147483647 w 944"/>
              <a:gd name="T85" fmla="*/ 2147483647 h 2502"/>
              <a:gd name="T86" fmla="*/ 2147483647 w 944"/>
              <a:gd name="T87" fmla="*/ 2147483647 h 2502"/>
              <a:gd name="T88" fmla="*/ 2147483647 w 944"/>
              <a:gd name="T89" fmla="*/ 2147483647 h 2502"/>
              <a:gd name="T90" fmla="*/ 2147483647 w 944"/>
              <a:gd name="T91" fmla="*/ 2147483647 h 2502"/>
              <a:gd name="T92" fmla="*/ 2147483647 w 944"/>
              <a:gd name="T93" fmla="*/ 2147483647 h 2502"/>
              <a:gd name="T94" fmla="*/ 2147483647 w 944"/>
              <a:gd name="T95" fmla="*/ 2147483647 h 2502"/>
              <a:gd name="T96" fmla="*/ 2147483647 w 944"/>
              <a:gd name="T97" fmla="*/ 2147483647 h 2502"/>
              <a:gd name="T98" fmla="*/ 2147483647 w 944"/>
              <a:gd name="T99" fmla="*/ 2147483647 h 2502"/>
              <a:gd name="T100" fmla="*/ 2147483647 w 944"/>
              <a:gd name="T101" fmla="*/ 2147483647 h 2502"/>
              <a:gd name="T102" fmla="*/ 2147483647 w 944"/>
              <a:gd name="T103" fmla="*/ 2147483647 h 2502"/>
              <a:gd name="T104" fmla="*/ 2147483647 w 944"/>
              <a:gd name="T105" fmla="*/ 2147483647 h 2502"/>
              <a:gd name="T106" fmla="*/ 2147483647 w 944"/>
              <a:gd name="T107" fmla="*/ 2147483647 h 2502"/>
              <a:gd name="T108" fmla="*/ 2147483647 w 944"/>
              <a:gd name="T109" fmla="*/ 0 h 25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2502"/>
              <a:gd name="T167" fmla="*/ 944 w 944"/>
              <a:gd name="T168" fmla="*/ 2502 h 250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2502">
                <a:moveTo>
                  <a:pt x="271" y="2502"/>
                </a:moveTo>
                <a:cubicBezTo>
                  <a:pt x="285" y="2488"/>
                  <a:pt x="305" y="2479"/>
                  <a:pt x="312" y="2461"/>
                </a:cubicBezTo>
                <a:cubicBezTo>
                  <a:pt x="315" y="2453"/>
                  <a:pt x="315" y="2442"/>
                  <a:pt x="321" y="2436"/>
                </a:cubicBezTo>
                <a:cubicBezTo>
                  <a:pt x="327" y="2430"/>
                  <a:pt x="337" y="2429"/>
                  <a:pt x="345" y="2428"/>
                </a:cubicBezTo>
                <a:cubicBezTo>
                  <a:pt x="397" y="2423"/>
                  <a:pt x="450" y="2422"/>
                  <a:pt x="502" y="2419"/>
                </a:cubicBezTo>
                <a:cubicBezTo>
                  <a:pt x="516" y="2416"/>
                  <a:pt x="530" y="2416"/>
                  <a:pt x="543" y="2411"/>
                </a:cubicBezTo>
                <a:cubicBezTo>
                  <a:pt x="570" y="2401"/>
                  <a:pt x="580" y="2379"/>
                  <a:pt x="609" y="2370"/>
                </a:cubicBezTo>
                <a:cubicBezTo>
                  <a:pt x="625" y="2345"/>
                  <a:pt x="633" y="2321"/>
                  <a:pt x="650" y="2296"/>
                </a:cubicBezTo>
                <a:cubicBezTo>
                  <a:pt x="666" y="2245"/>
                  <a:pt x="681" y="2180"/>
                  <a:pt x="625" y="2148"/>
                </a:cubicBezTo>
                <a:cubicBezTo>
                  <a:pt x="611" y="2140"/>
                  <a:pt x="558" y="2132"/>
                  <a:pt x="551" y="2131"/>
                </a:cubicBezTo>
                <a:cubicBezTo>
                  <a:pt x="529" y="2110"/>
                  <a:pt x="515" y="2087"/>
                  <a:pt x="493" y="2066"/>
                </a:cubicBezTo>
                <a:cubicBezTo>
                  <a:pt x="496" y="2049"/>
                  <a:pt x="494" y="2031"/>
                  <a:pt x="502" y="2016"/>
                </a:cubicBezTo>
                <a:cubicBezTo>
                  <a:pt x="513" y="1996"/>
                  <a:pt x="578" y="1958"/>
                  <a:pt x="600" y="1950"/>
                </a:cubicBezTo>
                <a:cubicBezTo>
                  <a:pt x="589" y="1917"/>
                  <a:pt x="566" y="1901"/>
                  <a:pt x="543" y="1876"/>
                </a:cubicBezTo>
                <a:cubicBezTo>
                  <a:pt x="552" y="1800"/>
                  <a:pt x="558" y="1770"/>
                  <a:pt x="633" y="1745"/>
                </a:cubicBezTo>
                <a:cubicBezTo>
                  <a:pt x="614" y="1668"/>
                  <a:pt x="598" y="1696"/>
                  <a:pt x="502" y="1704"/>
                </a:cubicBezTo>
                <a:cubicBezTo>
                  <a:pt x="485" y="1687"/>
                  <a:pt x="483" y="1657"/>
                  <a:pt x="460" y="1646"/>
                </a:cubicBezTo>
                <a:cubicBezTo>
                  <a:pt x="437" y="1635"/>
                  <a:pt x="403" y="1630"/>
                  <a:pt x="378" y="1621"/>
                </a:cubicBezTo>
                <a:cubicBezTo>
                  <a:pt x="352" y="1631"/>
                  <a:pt x="304" y="1662"/>
                  <a:pt x="304" y="1662"/>
                </a:cubicBezTo>
                <a:cubicBezTo>
                  <a:pt x="284" y="1726"/>
                  <a:pt x="327" y="1733"/>
                  <a:pt x="378" y="1745"/>
                </a:cubicBezTo>
                <a:cubicBezTo>
                  <a:pt x="390" y="1781"/>
                  <a:pt x="383" y="1804"/>
                  <a:pt x="362" y="1835"/>
                </a:cubicBezTo>
                <a:cubicBezTo>
                  <a:pt x="371" y="1893"/>
                  <a:pt x="370" y="1938"/>
                  <a:pt x="428" y="1959"/>
                </a:cubicBezTo>
                <a:cubicBezTo>
                  <a:pt x="447" y="2016"/>
                  <a:pt x="428" y="2003"/>
                  <a:pt x="469" y="2016"/>
                </a:cubicBezTo>
                <a:cubicBezTo>
                  <a:pt x="466" y="2046"/>
                  <a:pt x="468" y="2078"/>
                  <a:pt x="460" y="2107"/>
                </a:cubicBezTo>
                <a:cubicBezTo>
                  <a:pt x="457" y="2118"/>
                  <a:pt x="442" y="2122"/>
                  <a:pt x="436" y="2131"/>
                </a:cubicBezTo>
                <a:cubicBezTo>
                  <a:pt x="414" y="2165"/>
                  <a:pt x="436" y="2170"/>
                  <a:pt x="395" y="2197"/>
                </a:cubicBezTo>
                <a:cubicBezTo>
                  <a:pt x="364" y="2193"/>
                  <a:pt x="328" y="2200"/>
                  <a:pt x="304" y="2181"/>
                </a:cubicBezTo>
                <a:cubicBezTo>
                  <a:pt x="251" y="2138"/>
                  <a:pt x="326" y="2168"/>
                  <a:pt x="263" y="2148"/>
                </a:cubicBezTo>
                <a:cubicBezTo>
                  <a:pt x="214" y="2114"/>
                  <a:pt x="192" y="2121"/>
                  <a:pt x="123" y="2115"/>
                </a:cubicBezTo>
                <a:cubicBezTo>
                  <a:pt x="118" y="2112"/>
                  <a:pt x="84" y="2093"/>
                  <a:pt x="82" y="2082"/>
                </a:cubicBezTo>
                <a:cubicBezTo>
                  <a:pt x="77" y="2051"/>
                  <a:pt x="106" y="2035"/>
                  <a:pt x="123" y="2016"/>
                </a:cubicBezTo>
                <a:cubicBezTo>
                  <a:pt x="129" y="1999"/>
                  <a:pt x="147" y="1985"/>
                  <a:pt x="148" y="1967"/>
                </a:cubicBezTo>
                <a:cubicBezTo>
                  <a:pt x="153" y="1897"/>
                  <a:pt x="148" y="1889"/>
                  <a:pt x="131" y="1843"/>
                </a:cubicBezTo>
                <a:cubicBezTo>
                  <a:pt x="143" y="1776"/>
                  <a:pt x="153" y="1774"/>
                  <a:pt x="197" y="1728"/>
                </a:cubicBezTo>
                <a:cubicBezTo>
                  <a:pt x="200" y="1671"/>
                  <a:pt x="184" y="1567"/>
                  <a:pt x="255" y="1531"/>
                </a:cubicBezTo>
                <a:cubicBezTo>
                  <a:pt x="283" y="1517"/>
                  <a:pt x="315" y="1511"/>
                  <a:pt x="345" y="1506"/>
                </a:cubicBezTo>
                <a:cubicBezTo>
                  <a:pt x="378" y="1500"/>
                  <a:pt x="444" y="1490"/>
                  <a:pt x="444" y="1490"/>
                </a:cubicBezTo>
                <a:cubicBezTo>
                  <a:pt x="472" y="1460"/>
                  <a:pt x="453" y="1475"/>
                  <a:pt x="510" y="1457"/>
                </a:cubicBezTo>
                <a:cubicBezTo>
                  <a:pt x="518" y="1454"/>
                  <a:pt x="535" y="1449"/>
                  <a:pt x="535" y="1449"/>
                </a:cubicBezTo>
                <a:cubicBezTo>
                  <a:pt x="557" y="1452"/>
                  <a:pt x="580" y="1449"/>
                  <a:pt x="600" y="1457"/>
                </a:cubicBezTo>
                <a:cubicBezTo>
                  <a:pt x="609" y="1461"/>
                  <a:pt x="609" y="1475"/>
                  <a:pt x="617" y="1481"/>
                </a:cubicBezTo>
                <a:cubicBezTo>
                  <a:pt x="624" y="1486"/>
                  <a:pt x="634" y="1487"/>
                  <a:pt x="642" y="1490"/>
                </a:cubicBezTo>
                <a:cubicBezTo>
                  <a:pt x="665" y="1525"/>
                  <a:pt x="685" y="1559"/>
                  <a:pt x="716" y="1588"/>
                </a:cubicBezTo>
                <a:cubicBezTo>
                  <a:pt x="762" y="1577"/>
                  <a:pt x="780" y="1571"/>
                  <a:pt x="806" y="1531"/>
                </a:cubicBezTo>
                <a:cubicBezTo>
                  <a:pt x="813" y="1509"/>
                  <a:pt x="810" y="1484"/>
                  <a:pt x="823" y="1465"/>
                </a:cubicBezTo>
                <a:cubicBezTo>
                  <a:pt x="828" y="1458"/>
                  <a:pt x="890" y="1450"/>
                  <a:pt x="897" y="1449"/>
                </a:cubicBezTo>
                <a:cubicBezTo>
                  <a:pt x="934" y="1435"/>
                  <a:pt x="943" y="1431"/>
                  <a:pt x="930" y="1391"/>
                </a:cubicBezTo>
                <a:cubicBezTo>
                  <a:pt x="944" y="1346"/>
                  <a:pt x="923" y="1339"/>
                  <a:pt x="888" y="1317"/>
                </a:cubicBezTo>
                <a:cubicBezTo>
                  <a:pt x="888" y="1317"/>
                  <a:pt x="835" y="1329"/>
                  <a:pt x="831" y="1333"/>
                </a:cubicBezTo>
                <a:cubicBezTo>
                  <a:pt x="803" y="1361"/>
                  <a:pt x="811" y="1404"/>
                  <a:pt x="781" y="1432"/>
                </a:cubicBezTo>
                <a:cubicBezTo>
                  <a:pt x="730" y="1424"/>
                  <a:pt x="682" y="1415"/>
                  <a:pt x="633" y="1399"/>
                </a:cubicBezTo>
                <a:cubicBezTo>
                  <a:pt x="644" y="1368"/>
                  <a:pt x="659" y="1331"/>
                  <a:pt x="683" y="1309"/>
                </a:cubicBezTo>
                <a:cubicBezTo>
                  <a:pt x="699" y="1259"/>
                  <a:pt x="697" y="1227"/>
                  <a:pt x="748" y="1210"/>
                </a:cubicBezTo>
                <a:cubicBezTo>
                  <a:pt x="772" y="1142"/>
                  <a:pt x="758" y="1129"/>
                  <a:pt x="831" y="1111"/>
                </a:cubicBezTo>
                <a:cubicBezTo>
                  <a:pt x="849" y="1083"/>
                  <a:pt x="856" y="1073"/>
                  <a:pt x="888" y="1062"/>
                </a:cubicBezTo>
                <a:cubicBezTo>
                  <a:pt x="901" y="1049"/>
                  <a:pt x="927" y="1047"/>
                  <a:pt x="930" y="1029"/>
                </a:cubicBezTo>
                <a:cubicBezTo>
                  <a:pt x="943" y="947"/>
                  <a:pt x="940" y="954"/>
                  <a:pt x="897" y="938"/>
                </a:cubicBezTo>
                <a:cubicBezTo>
                  <a:pt x="854" y="953"/>
                  <a:pt x="836" y="955"/>
                  <a:pt x="790" y="947"/>
                </a:cubicBezTo>
                <a:cubicBezTo>
                  <a:pt x="782" y="944"/>
                  <a:pt x="773" y="943"/>
                  <a:pt x="765" y="938"/>
                </a:cubicBezTo>
                <a:cubicBezTo>
                  <a:pt x="758" y="934"/>
                  <a:pt x="755" y="925"/>
                  <a:pt x="748" y="922"/>
                </a:cubicBezTo>
                <a:cubicBezTo>
                  <a:pt x="733" y="914"/>
                  <a:pt x="699" y="905"/>
                  <a:pt x="699" y="905"/>
                </a:cubicBezTo>
                <a:cubicBezTo>
                  <a:pt x="635" y="919"/>
                  <a:pt x="596" y="959"/>
                  <a:pt x="559" y="1012"/>
                </a:cubicBezTo>
                <a:cubicBezTo>
                  <a:pt x="533" y="995"/>
                  <a:pt x="519" y="981"/>
                  <a:pt x="502" y="955"/>
                </a:cubicBezTo>
                <a:cubicBezTo>
                  <a:pt x="512" y="834"/>
                  <a:pt x="506" y="884"/>
                  <a:pt x="535" y="807"/>
                </a:cubicBezTo>
                <a:cubicBezTo>
                  <a:pt x="524" y="749"/>
                  <a:pt x="503" y="715"/>
                  <a:pt x="460" y="675"/>
                </a:cubicBezTo>
                <a:cubicBezTo>
                  <a:pt x="528" y="653"/>
                  <a:pt x="493" y="657"/>
                  <a:pt x="567" y="667"/>
                </a:cubicBezTo>
                <a:cubicBezTo>
                  <a:pt x="573" y="675"/>
                  <a:pt x="580" y="682"/>
                  <a:pt x="584" y="691"/>
                </a:cubicBezTo>
                <a:cubicBezTo>
                  <a:pt x="591" y="707"/>
                  <a:pt x="600" y="741"/>
                  <a:pt x="600" y="741"/>
                </a:cubicBezTo>
                <a:cubicBezTo>
                  <a:pt x="638" y="734"/>
                  <a:pt x="656" y="719"/>
                  <a:pt x="691" y="708"/>
                </a:cubicBezTo>
                <a:cubicBezTo>
                  <a:pt x="694" y="709"/>
                  <a:pt x="758" y="720"/>
                  <a:pt x="765" y="724"/>
                </a:cubicBezTo>
                <a:cubicBezTo>
                  <a:pt x="772" y="728"/>
                  <a:pt x="774" y="737"/>
                  <a:pt x="781" y="741"/>
                </a:cubicBezTo>
                <a:cubicBezTo>
                  <a:pt x="788" y="746"/>
                  <a:pt x="798" y="746"/>
                  <a:pt x="806" y="749"/>
                </a:cubicBezTo>
                <a:cubicBezTo>
                  <a:pt x="822" y="746"/>
                  <a:pt x="841" y="751"/>
                  <a:pt x="855" y="741"/>
                </a:cubicBezTo>
                <a:cubicBezTo>
                  <a:pt x="903" y="707"/>
                  <a:pt x="820" y="658"/>
                  <a:pt x="798" y="650"/>
                </a:cubicBezTo>
                <a:cubicBezTo>
                  <a:pt x="764" y="618"/>
                  <a:pt x="744" y="589"/>
                  <a:pt x="716" y="552"/>
                </a:cubicBezTo>
                <a:cubicBezTo>
                  <a:pt x="716" y="552"/>
                  <a:pt x="684" y="506"/>
                  <a:pt x="674" y="502"/>
                </a:cubicBezTo>
                <a:cubicBezTo>
                  <a:pt x="661" y="496"/>
                  <a:pt x="647" y="497"/>
                  <a:pt x="633" y="494"/>
                </a:cubicBezTo>
                <a:cubicBezTo>
                  <a:pt x="592" y="504"/>
                  <a:pt x="571" y="522"/>
                  <a:pt x="543" y="552"/>
                </a:cubicBezTo>
                <a:cubicBezTo>
                  <a:pt x="529" y="549"/>
                  <a:pt x="515" y="549"/>
                  <a:pt x="502" y="543"/>
                </a:cubicBezTo>
                <a:cubicBezTo>
                  <a:pt x="484" y="535"/>
                  <a:pt x="452" y="510"/>
                  <a:pt x="452" y="510"/>
                </a:cubicBezTo>
                <a:cubicBezTo>
                  <a:pt x="447" y="494"/>
                  <a:pt x="441" y="477"/>
                  <a:pt x="436" y="461"/>
                </a:cubicBezTo>
                <a:cubicBezTo>
                  <a:pt x="433" y="452"/>
                  <a:pt x="448" y="445"/>
                  <a:pt x="452" y="436"/>
                </a:cubicBezTo>
                <a:cubicBezTo>
                  <a:pt x="473" y="393"/>
                  <a:pt x="474" y="405"/>
                  <a:pt x="526" y="395"/>
                </a:cubicBezTo>
                <a:cubicBezTo>
                  <a:pt x="565" y="398"/>
                  <a:pt x="614" y="384"/>
                  <a:pt x="642" y="412"/>
                </a:cubicBezTo>
                <a:cubicBezTo>
                  <a:pt x="648" y="418"/>
                  <a:pt x="645" y="429"/>
                  <a:pt x="650" y="436"/>
                </a:cubicBezTo>
                <a:cubicBezTo>
                  <a:pt x="663" y="452"/>
                  <a:pt x="681" y="455"/>
                  <a:pt x="699" y="461"/>
                </a:cubicBezTo>
                <a:cubicBezTo>
                  <a:pt x="713" y="458"/>
                  <a:pt x="728" y="461"/>
                  <a:pt x="740" y="453"/>
                </a:cubicBezTo>
                <a:cubicBezTo>
                  <a:pt x="747" y="448"/>
                  <a:pt x="748" y="437"/>
                  <a:pt x="748" y="428"/>
                </a:cubicBezTo>
                <a:cubicBezTo>
                  <a:pt x="748" y="352"/>
                  <a:pt x="748" y="282"/>
                  <a:pt x="683" y="239"/>
                </a:cubicBezTo>
                <a:cubicBezTo>
                  <a:pt x="663" y="183"/>
                  <a:pt x="715" y="134"/>
                  <a:pt x="650" y="91"/>
                </a:cubicBezTo>
                <a:cubicBezTo>
                  <a:pt x="645" y="92"/>
                  <a:pt x="579" y="101"/>
                  <a:pt x="567" y="107"/>
                </a:cubicBezTo>
                <a:cubicBezTo>
                  <a:pt x="554" y="114"/>
                  <a:pt x="509" y="176"/>
                  <a:pt x="502" y="190"/>
                </a:cubicBezTo>
                <a:cubicBezTo>
                  <a:pt x="498" y="198"/>
                  <a:pt x="500" y="209"/>
                  <a:pt x="493" y="214"/>
                </a:cubicBezTo>
                <a:cubicBezTo>
                  <a:pt x="479" y="224"/>
                  <a:pt x="460" y="225"/>
                  <a:pt x="444" y="231"/>
                </a:cubicBezTo>
                <a:cubicBezTo>
                  <a:pt x="425" y="238"/>
                  <a:pt x="398" y="264"/>
                  <a:pt x="386" y="280"/>
                </a:cubicBezTo>
                <a:cubicBezTo>
                  <a:pt x="374" y="296"/>
                  <a:pt x="354" y="329"/>
                  <a:pt x="354" y="329"/>
                </a:cubicBezTo>
                <a:cubicBezTo>
                  <a:pt x="351" y="351"/>
                  <a:pt x="358" y="377"/>
                  <a:pt x="345" y="395"/>
                </a:cubicBezTo>
                <a:cubicBezTo>
                  <a:pt x="335" y="409"/>
                  <a:pt x="296" y="412"/>
                  <a:pt x="296" y="412"/>
                </a:cubicBezTo>
                <a:cubicBezTo>
                  <a:pt x="225" y="404"/>
                  <a:pt x="202" y="403"/>
                  <a:pt x="156" y="354"/>
                </a:cubicBezTo>
                <a:cubicBezTo>
                  <a:pt x="153" y="346"/>
                  <a:pt x="153" y="336"/>
                  <a:pt x="148" y="329"/>
                </a:cubicBezTo>
                <a:cubicBezTo>
                  <a:pt x="144" y="322"/>
                  <a:pt x="132" y="321"/>
                  <a:pt x="131" y="313"/>
                </a:cubicBezTo>
                <a:cubicBezTo>
                  <a:pt x="129" y="299"/>
                  <a:pt x="137" y="286"/>
                  <a:pt x="140" y="272"/>
                </a:cubicBezTo>
                <a:cubicBezTo>
                  <a:pt x="151" y="230"/>
                  <a:pt x="175" y="230"/>
                  <a:pt x="214" y="222"/>
                </a:cubicBezTo>
                <a:cubicBezTo>
                  <a:pt x="217" y="214"/>
                  <a:pt x="225" y="206"/>
                  <a:pt x="222" y="198"/>
                </a:cubicBezTo>
                <a:cubicBezTo>
                  <a:pt x="218" y="189"/>
                  <a:pt x="204" y="188"/>
                  <a:pt x="197" y="181"/>
                </a:cubicBezTo>
                <a:cubicBezTo>
                  <a:pt x="160" y="144"/>
                  <a:pt x="205" y="166"/>
                  <a:pt x="156" y="148"/>
                </a:cubicBezTo>
                <a:cubicBezTo>
                  <a:pt x="147" y="121"/>
                  <a:pt x="132" y="110"/>
                  <a:pt x="123" y="83"/>
                </a:cubicBezTo>
                <a:cubicBezTo>
                  <a:pt x="126" y="66"/>
                  <a:pt x="125" y="49"/>
                  <a:pt x="131" y="33"/>
                </a:cubicBezTo>
                <a:cubicBezTo>
                  <a:pt x="134" y="26"/>
                  <a:pt x="150" y="24"/>
                  <a:pt x="148" y="17"/>
                </a:cubicBezTo>
                <a:cubicBezTo>
                  <a:pt x="142" y="0"/>
                  <a:pt x="115" y="6"/>
                  <a:pt x="98" y="0"/>
                </a:cubicBezTo>
                <a:cubicBezTo>
                  <a:pt x="67" y="7"/>
                  <a:pt x="31" y="25"/>
                  <a:pt x="0" y="2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27" name="Freeform 8"/>
          <p:cNvSpPr>
            <a:spLocks/>
          </p:cNvSpPr>
          <p:nvPr/>
        </p:nvSpPr>
        <p:spPr bwMode="auto">
          <a:xfrm>
            <a:off x="8593138" y="5670550"/>
            <a:ext cx="315912" cy="442913"/>
          </a:xfrm>
          <a:custGeom>
            <a:avLst/>
            <a:gdLst>
              <a:gd name="T0" fmla="*/ 2147483647 w 199"/>
              <a:gd name="T1" fmla="*/ 2147483647 h 279"/>
              <a:gd name="T2" fmla="*/ 2147483647 w 199"/>
              <a:gd name="T3" fmla="*/ 2147483647 h 279"/>
              <a:gd name="T4" fmla="*/ 2147483647 w 199"/>
              <a:gd name="T5" fmla="*/ 2147483647 h 279"/>
              <a:gd name="T6" fmla="*/ 2147483647 w 199"/>
              <a:gd name="T7" fmla="*/ 2147483647 h 279"/>
              <a:gd name="T8" fmla="*/ 2147483647 w 199"/>
              <a:gd name="T9" fmla="*/ 2147483647 h 279"/>
              <a:gd name="T10" fmla="*/ 2147483647 w 199"/>
              <a:gd name="T11" fmla="*/ 2147483647 h 279"/>
              <a:gd name="T12" fmla="*/ 2147483647 w 199"/>
              <a:gd name="T13" fmla="*/ 2147483647 h 279"/>
              <a:gd name="T14" fmla="*/ 2147483647 w 199"/>
              <a:gd name="T15" fmla="*/ 2147483647 h 2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9"/>
              <a:gd name="T25" fmla="*/ 0 h 279"/>
              <a:gd name="T26" fmla="*/ 199 w 199"/>
              <a:gd name="T27" fmla="*/ 279 h 2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9" h="279">
                <a:moveTo>
                  <a:pt x="199" y="205"/>
                </a:moveTo>
                <a:cubicBezTo>
                  <a:pt x="162" y="240"/>
                  <a:pt x="191" y="263"/>
                  <a:pt x="141" y="279"/>
                </a:cubicBezTo>
                <a:cubicBezTo>
                  <a:pt x="95" y="270"/>
                  <a:pt x="68" y="262"/>
                  <a:pt x="34" y="230"/>
                </a:cubicBezTo>
                <a:cubicBezTo>
                  <a:pt x="10" y="156"/>
                  <a:pt x="20" y="197"/>
                  <a:pt x="10" y="106"/>
                </a:cubicBezTo>
                <a:cubicBezTo>
                  <a:pt x="20" y="0"/>
                  <a:pt x="0" y="11"/>
                  <a:pt x="92" y="40"/>
                </a:cubicBezTo>
                <a:cubicBezTo>
                  <a:pt x="128" y="78"/>
                  <a:pt x="109" y="113"/>
                  <a:pt x="166" y="131"/>
                </a:cubicBezTo>
                <a:cubicBezTo>
                  <a:pt x="184" y="160"/>
                  <a:pt x="181" y="150"/>
                  <a:pt x="191" y="180"/>
                </a:cubicBezTo>
                <a:cubicBezTo>
                  <a:pt x="194" y="188"/>
                  <a:pt x="199" y="205"/>
                  <a:pt x="199" y="20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28" name="Freeform 9"/>
          <p:cNvSpPr>
            <a:spLocks/>
          </p:cNvSpPr>
          <p:nvPr/>
        </p:nvSpPr>
        <p:spPr bwMode="auto">
          <a:xfrm>
            <a:off x="8685213" y="5140325"/>
            <a:ext cx="523875" cy="528638"/>
          </a:xfrm>
          <a:custGeom>
            <a:avLst/>
            <a:gdLst>
              <a:gd name="T0" fmla="*/ 2147483647 w 330"/>
              <a:gd name="T1" fmla="*/ 2147483647 h 333"/>
              <a:gd name="T2" fmla="*/ 2147483647 w 330"/>
              <a:gd name="T3" fmla="*/ 2147483647 h 333"/>
              <a:gd name="T4" fmla="*/ 2147483647 w 330"/>
              <a:gd name="T5" fmla="*/ 2147483647 h 333"/>
              <a:gd name="T6" fmla="*/ 2147483647 w 330"/>
              <a:gd name="T7" fmla="*/ 2147483647 h 333"/>
              <a:gd name="T8" fmla="*/ 2147483647 w 330"/>
              <a:gd name="T9" fmla="*/ 2147483647 h 333"/>
              <a:gd name="T10" fmla="*/ 2147483647 w 330"/>
              <a:gd name="T11" fmla="*/ 2147483647 h 333"/>
              <a:gd name="T12" fmla="*/ 2147483647 w 330"/>
              <a:gd name="T13" fmla="*/ 2147483647 h 333"/>
              <a:gd name="T14" fmla="*/ 2147483647 w 330"/>
              <a:gd name="T15" fmla="*/ 2147483647 h 333"/>
              <a:gd name="T16" fmla="*/ 2147483647 w 330"/>
              <a:gd name="T17" fmla="*/ 2147483647 h 333"/>
              <a:gd name="T18" fmla="*/ 2147483647 w 330"/>
              <a:gd name="T19" fmla="*/ 2147483647 h 3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0"/>
              <a:gd name="T31" fmla="*/ 0 h 333"/>
              <a:gd name="T32" fmla="*/ 330 w 330"/>
              <a:gd name="T33" fmla="*/ 333 h 33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0" h="333">
                <a:moveTo>
                  <a:pt x="314" y="202"/>
                </a:moveTo>
                <a:cubicBezTo>
                  <a:pt x="283" y="191"/>
                  <a:pt x="255" y="183"/>
                  <a:pt x="223" y="177"/>
                </a:cubicBezTo>
                <a:cubicBezTo>
                  <a:pt x="216" y="155"/>
                  <a:pt x="216" y="132"/>
                  <a:pt x="207" y="111"/>
                </a:cubicBezTo>
                <a:cubicBezTo>
                  <a:pt x="199" y="92"/>
                  <a:pt x="164" y="76"/>
                  <a:pt x="149" y="62"/>
                </a:cubicBezTo>
                <a:cubicBezTo>
                  <a:pt x="129" y="0"/>
                  <a:pt x="73" y="37"/>
                  <a:pt x="26" y="53"/>
                </a:cubicBezTo>
                <a:cubicBezTo>
                  <a:pt x="20" y="61"/>
                  <a:pt x="10" y="68"/>
                  <a:pt x="9" y="78"/>
                </a:cubicBezTo>
                <a:cubicBezTo>
                  <a:pt x="0" y="200"/>
                  <a:pt x="30" y="181"/>
                  <a:pt x="116" y="210"/>
                </a:cubicBezTo>
                <a:cubicBezTo>
                  <a:pt x="119" y="229"/>
                  <a:pt x="118" y="249"/>
                  <a:pt x="124" y="267"/>
                </a:cubicBezTo>
                <a:cubicBezTo>
                  <a:pt x="137" y="305"/>
                  <a:pt x="250" y="299"/>
                  <a:pt x="256" y="300"/>
                </a:cubicBezTo>
                <a:cubicBezTo>
                  <a:pt x="277" y="321"/>
                  <a:pt x="300" y="333"/>
                  <a:pt x="330" y="33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29" name="Freeform 10"/>
          <p:cNvSpPr>
            <a:spLocks/>
          </p:cNvSpPr>
          <p:nvPr/>
        </p:nvSpPr>
        <p:spPr bwMode="auto">
          <a:xfrm>
            <a:off x="-30163" y="2422525"/>
            <a:ext cx="2211388" cy="841375"/>
          </a:xfrm>
          <a:custGeom>
            <a:avLst/>
            <a:gdLst>
              <a:gd name="T0" fmla="*/ 2147483647 w 1393"/>
              <a:gd name="T1" fmla="*/ 2147483647 h 530"/>
              <a:gd name="T2" fmla="*/ 2147483647 w 1393"/>
              <a:gd name="T3" fmla="*/ 2147483647 h 530"/>
              <a:gd name="T4" fmla="*/ 2147483647 w 1393"/>
              <a:gd name="T5" fmla="*/ 2147483647 h 530"/>
              <a:gd name="T6" fmla="*/ 2147483647 w 1393"/>
              <a:gd name="T7" fmla="*/ 2147483647 h 530"/>
              <a:gd name="T8" fmla="*/ 2147483647 w 1393"/>
              <a:gd name="T9" fmla="*/ 2147483647 h 530"/>
              <a:gd name="T10" fmla="*/ 2147483647 w 1393"/>
              <a:gd name="T11" fmla="*/ 2147483647 h 530"/>
              <a:gd name="T12" fmla="*/ 2147483647 w 1393"/>
              <a:gd name="T13" fmla="*/ 2147483647 h 530"/>
              <a:gd name="T14" fmla="*/ 2147483647 w 1393"/>
              <a:gd name="T15" fmla="*/ 2147483647 h 530"/>
              <a:gd name="T16" fmla="*/ 2147483647 w 1393"/>
              <a:gd name="T17" fmla="*/ 2147483647 h 530"/>
              <a:gd name="T18" fmla="*/ 2147483647 w 1393"/>
              <a:gd name="T19" fmla="*/ 2147483647 h 530"/>
              <a:gd name="T20" fmla="*/ 2147483647 w 1393"/>
              <a:gd name="T21" fmla="*/ 2147483647 h 530"/>
              <a:gd name="T22" fmla="*/ 2147483647 w 1393"/>
              <a:gd name="T23" fmla="*/ 2147483647 h 530"/>
              <a:gd name="T24" fmla="*/ 2147483647 w 1393"/>
              <a:gd name="T25" fmla="*/ 2147483647 h 530"/>
              <a:gd name="T26" fmla="*/ 2147483647 w 1393"/>
              <a:gd name="T27" fmla="*/ 2147483647 h 530"/>
              <a:gd name="T28" fmla="*/ 2147483647 w 1393"/>
              <a:gd name="T29" fmla="*/ 2147483647 h 530"/>
              <a:gd name="T30" fmla="*/ 2147483647 w 1393"/>
              <a:gd name="T31" fmla="*/ 2147483647 h 530"/>
              <a:gd name="T32" fmla="*/ 2147483647 w 1393"/>
              <a:gd name="T33" fmla="*/ 2147483647 h 530"/>
              <a:gd name="T34" fmla="*/ 2147483647 w 1393"/>
              <a:gd name="T35" fmla="*/ 2147483647 h 530"/>
              <a:gd name="T36" fmla="*/ 2147483647 w 1393"/>
              <a:gd name="T37" fmla="*/ 2147483647 h 530"/>
              <a:gd name="T38" fmla="*/ 2147483647 w 1393"/>
              <a:gd name="T39" fmla="*/ 2147483647 h 530"/>
              <a:gd name="T40" fmla="*/ 2147483647 w 1393"/>
              <a:gd name="T41" fmla="*/ 2147483647 h 530"/>
              <a:gd name="T42" fmla="*/ 2147483647 w 1393"/>
              <a:gd name="T43" fmla="*/ 2147483647 h 530"/>
              <a:gd name="T44" fmla="*/ 2147483647 w 1393"/>
              <a:gd name="T45" fmla="*/ 2147483647 h 530"/>
              <a:gd name="T46" fmla="*/ 2147483647 w 1393"/>
              <a:gd name="T47" fmla="*/ 2147483647 h 53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93"/>
              <a:gd name="T73" fmla="*/ 0 h 530"/>
              <a:gd name="T74" fmla="*/ 1393 w 1393"/>
              <a:gd name="T75" fmla="*/ 530 h 53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93" h="530">
                <a:moveTo>
                  <a:pt x="35" y="177"/>
                </a:moveTo>
                <a:cubicBezTo>
                  <a:pt x="67" y="189"/>
                  <a:pt x="75" y="194"/>
                  <a:pt x="85" y="227"/>
                </a:cubicBezTo>
                <a:cubicBezTo>
                  <a:pt x="82" y="245"/>
                  <a:pt x="82" y="287"/>
                  <a:pt x="60" y="301"/>
                </a:cubicBezTo>
                <a:cubicBezTo>
                  <a:pt x="45" y="310"/>
                  <a:pt x="11" y="317"/>
                  <a:pt x="11" y="317"/>
                </a:cubicBezTo>
                <a:cubicBezTo>
                  <a:pt x="0" y="351"/>
                  <a:pt x="0" y="363"/>
                  <a:pt x="35" y="375"/>
                </a:cubicBezTo>
                <a:cubicBezTo>
                  <a:pt x="90" y="427"/>
                  <a:pt x="176" y="407"/>
                  <a:pt x="225" y="358"/>
                </a:cubicBezTo>
                <a:cubicBezTo>
                  <a:pt x="237" y="323"/>
                  <a:pt x="236" y="294"/>
                  <a:pt x="208" y="268"/>
                </a:cubicBezTo>
                <a:cubicBezTo>
                  <a:pt x="180" y="180"/>
                  <a:pt x="315" y="198"/>
                  <a:pt x="365" y="194"/>
                </a:cubicBezTo>
                <a:cubicBezTo>
                  <a:pt x="420" y="176"/>
                  <a:pt x="422" y="103"/>
                  <a:pt x="439" y="54"/>
                </a:cubicBezTo>
                <a:cubicBezTo>
                  <a:pt x="440" y="50"/>
                  <a:pt x="469" y="24"/>
                  <a:pt x="472" y="21"/>
                </a:cubicBezTo>
                <a:cubicBezTo>
                  <a:pt x="541" y="24"/>
                  <a:pt x="632" y="0"/>
                  <a:pt x="686" y="54"/>
                </a:cubicBezTo>
                <a:cubicBezTo>
                  <a:pt x="689" y="73"/>
                  <a:pt x="688" y="93"/>
                  <a:pt x="694" y="111"/>
                </a:cubicBezTo>
                <a:cubicBezTo>
                  <a:pt x="696" y="118"/>
                  <a:pt x="709" y="120"/>
                  <a:pt x="710" y="128"/>
                </a:cubicBezTo>
                <a:cubicBezTo>
                  <a:pt x="717" y="174"/>
                  <a:pt x="711" y="222"/>
                  <a:pt x="718" y="268"/>
                </a:cubicBezTo>
                <a:cubicBezTo>
                  <a:pt x="720" y="280"/>
                  <a:pt x="752" y="292"/>
                  <a:pt x="760" y="293"/>
                </a:cubicBezTo>
                <a:cubicBezTo>
                  <a:pt x="834" y="298"/>
                  <a:pt x="908" y="298"/>
                  <a:pt x="982" y="301"/>
                </a:cubicBezTo>
                <a:cubicBezTo>
                  <a:pt x="994" y="337"/>
                  <a:pt x="1005" y="372"/>
                  <a:pt x="1015" y="408"/>
                </a:cubicBezTo>
                <a:cubicBezTo>
                  <a:pt x="1017" y="415"/>
                  <a:pt x="1025" y="456"/>
                  <a:pt x="1031" y="465"/>
                </a:cubicBezTo>
                <a:cubicBezTo>
                  <a:pt x="1044" y="486"/>
                  <a:pt x="1072" y="498"/>
                  <a:pt x="1089" y="515"/>
                </a:cubicBezTo>
                <a:cubicBezTo>
                  <a:pt x="1185" y="507"/>
                  <a:pt x="1197" y="530"/>
                  <a:pt x="1220" y="457"/>
                </a:cubicBezTo>
                <a:cubicBezTo>
                  <a:pt x="1223" y="416"/>
                  <a:pt x="1218" y="374"/>
                  <a:pt x="1229" y="334"/>
                </a:cubicBezTo>
                <a:cubicBezTo>
                  <a:pt x="1231" y="326"/>
                  <a:pt x="1246" y="338"/>
                  <a:pt x="1253" y="342"/>
                </a:cubicBezTo>
                <a:cubicBezTo>
                  <a:pt x="1275" y="355"/>
                  <a:pt x="1285" y="382"/>
                  <a:pt x="1303" y="399"/>
                </a:cubicBezTo>
                <a:cubicBezTo>
                  <a:pt x="1317" y="444"/>
                  <a:pt x="1354" y="452"/>
                  <a:pt x="1393" y="47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0" name="Freeform 11"/>
          <p:cNvSpPr>
            <a:spLocks/>
          </p:cNvSpPr>
          <p:nvPr/>
        </p:nvSpPr>
        <p:spPr bwMode="auto">
          <a:xfrm>
            <a:off x="2835275" y="2703513"/>
            <a:ext cx="239713" cy="131762"/>
          </a:xfrm>
          <a:custGeom>
            <a:avLst/>
            <a:gdLst>
              <a:gd name="T0" fmla="*/ 0 w 151"/>
              <a:gd name="T1" fmla="*/ 2147483647 h 83"/>
              <a:gd name="T2" fmla="*/ 2147483647 w 151"/>
              <a:gd name="T3" fmla="*/ 0 h 83"/>
              <a:gd name="T4" fmla="*/ 2147483647 w 151"/>
              <a:gd name="T5" fmla="*/ 0 h 83"/>
              <a:gd name="T6" fmla="*/ 0 60000 65536"/>
              <a:gd name="T7" fmla="*/ 0 60000 65536"/>
              <a:gd name="T8" fmla="*/ 0 60000 65536"/>
              <a:gd name="T9" fmla="*/ 0 w 151"/>
              <a:gd name="T10" fmla="*/ 0 h 83"/>
              <a:gd name="T11" fmla="*/ 151 w 151"/>
              <a:gd name="T12" fmla="*/ 83 h 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1" h="83">
                <a:moveTo>
                  <a:pt x="0" y="83"/>
                </a:moveTo>
                <a:cubicBezTo>
                  <a:pt x="11" y="48"/>
                  <a:pt x="37" y="31"/>
                  <a:pt x="57" y="0"/>
                </a:cubicBezTo>
                <a:cubicBezTo>
                  <a:pt x="151" y="9"/>
                  <a:pt x="148" y="39"/>
                  <a:pt x="14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1" name="Freeform 12"/>
          <p:cNvSpPr>
            <a:spLocks/>
          </p:cNvSpPr>
          <p:nvPr/>
        </p:nvSpPr>
        <p:spPr bwMode="auto">
          <a:xfrm>
            <a:off x="3330575" y="2430463"/>
            <a:ext cx="941388" cy="815975"/>
          </a:xfrm>
          <a:custGeom>
            <a:avLst/>
            <a:gdLst>
              <a:gd name="T0" fmla="*/ 0 w 593"/>
              <a:gd name="T1" fmla="*/ 2147483647 h 514"/>
              <a:gd name="T2" fmla="*/ 2147483647 w 593"/>
              <a:gd name="T3" fmla="*/ 2147483647 h 514"/>
              <a:gd name="T4" fmla="*/ 2147483647 w 593"/>
              <a:gd name="T5" fmla="*/ 2147483647 h 514"/>
              <a:gd name="T6" fmla="*/ 2147483647 w 593"/>
              <a:gd name="T7" fmla="*/ 2147483647 h 514"/>
              <a:gd name="T8" fmla="*/ 2147483647 w 593"/>
              <a:gd name="T9" fmla="*/ 2147483647 h 514"/>
              <a:gd name="T10" fmla="*/ 2147483647 w 593"/>
              <a:gd name="T11" fmla="*/ 2147483647 h 514"/>
              <a:gd name="T12" fmla="*/ 2147483647 w 593"/>
              <a:gd name="T13" fmla="*/ 2147483647 h 514"/>
              <a:gd name="T14" fmla="*/ 2147483647 w 593"/>
              <a:gd name="T15" fmla="*/ 2147483647 h 514"/>
              <a:gd name="T16" fmla="*/ 2147483647 w 593"/>
              <a:gd name="T17" fmla="*/ 2147483647 h 514"/>
              <a:gd name="T18" fmla="*/ 2147483647 w 593"/>
              <a:gd name="T19" fmla="*/ 2147483647 h 514"/>
              <a:gd name="T20" fmla="*/ 2147483647 w 593"/>
              <a:gd name="T21" fmla="*/ 2147483647 h 514"/>
              <a:gd name="T22" fmla="*/ 2147483647 w 593"/>
              <a:gd name="T23" fmla="*/ 2147483647 h 514"/>
              <a:gd name="T24" fmla="*/ 2147483647 w 593"/>
              <a:gd name="T25" fmla="*/ 2147483647 h 514"/>
              <a:gd name="T26" fmla="*/ 2147483647 w 593"/>
              <a:gd name="T27" fmla="*/ 2147483647 h 514"/>
              <a:gd name="T28" fmla="*/ 2147483647 w 593"/>
              <a:gd name="T29" fmla="*/ 2147483647 h 514"/>
              <a:gd name="T30" fmla="*/ 2147483647 w 593"/>
              <a:gd name="T31" fmla="*/ 2147483647 h 514"/>
              <a:gd name="T32" fmla="*/ 2147483647 w 593"/>
              <a:gd name="T33" fmla="*/ 2147483647 h 514"/>
              <a:gd name="T34" fmla="*/ 2147483647 w 593"/>
              <a:gd name="T35" fmla="*/ 2147483647 h 514"/>
              <a:gd name="T36" fmla="*/ 2147483647 w 593"/>
              <a:gd name="T37" fmla="*/ 0 h 5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93"/>
              <a:gd name="T58" fmla="*/ 0 h 514"/>
              <a:gd name="T59" fmla="*/ 593 w 593"/>
              <a:gd name="T60" fmla="*/ 514 h 51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93" h="514">
                <a:moveTo>
                  <a:pt x="0" y="353"/>
                </a:moveTo>
                <a:cubicBezTo>
                  <a:pt x="13" y="390"/>
                  <a:pt x="8" y="400"/>
                  <a:pt x="74" y="370"/>
                </a:cubicBezTo>
                <a:cubicBezTo>
                  <a:pt x="76" y="369"/>
                  <a:pt x="90" y="321"/>
                  <a:pt x="91" y="320"/>
                </a:cubicBezTo>
                <a:cubicBezTo>
                  <a:pt x="105" y="291"/>
                  <a:pt x="104" y="297"/>
                  <a:pt x="132" y="288"/>
                </a:cubicBezTo>
                <a:cubicBezTo>
                  <a:pt x="158" y="305"/>
                  <a:pt x="168" y="324"/>
                  <a:pt x="190" y="345"/>
                </a:cubicBezTo>
                <a:cubicBezTo>
                  <a:pt x="207" y="398"/>
                  <a:pt x="180" y="452"/>
                  <a:pt x="231" y="485"/>
                </a:cubicBezTo>
                <a:cubicBezTo>
                  <a:pt x="234" y="493"/>
                  <a:pt x="231" y="506"/>
                  <a:pt x="239" y="510"/>
                </a:cubicBezTo>
                <a:cubicBezTo>
                  <a:pt x="247" y="514"/>
                  <a:pt x="255" y="503"/>
                  <a:pt x="264" y="501"/>
                </a:cubicBezTo>
                <a:cubicBezTo>
                  <a:pt x="280" y="497"/>
                  <a:pt x="297" y="496"/>
                  <a:pt x="313" y="493"/>
                </a:cubicBezTo>
                <a:cubicBezTo>
                  <a:pt x="337" y="456"/>
                  <a:pt x="324" y="436"/>
                  <a:pt x="362" y="411"/>
                </a:cubicBezTo>
                <a:cubicBezTo>
                  <a:pt x="376" y="414"/>
                  <a:pt x="389" y="416"/>
                  <a:pt x="403" y="419"/>
                </a:cubicBezTo>
                <a:cubicBezTo>
                  <a:pt x="412" y="421"/>
                  <a:pt x="419" y="429"/>
                  <a:pt x="428" y="427"/>
                </a:cubicBezTo>
                <a:cubicBezTo>
                  <a:pt x="432" y="426"/>
                  <a:pt x="458" y="396"/>
                  <a:pt x="461" y="394"/>
                </a:cubicBezTo>
                <a:cubicBezTo>
                  <a:pt x="477" y="382"/>
                  <a:pt x="510" y="362"/>
                  <a:pt x="510" y="362"/>
                </a:cubicBezTo>
                <a:cubicBezTo>
                  <a:pt x="555" y="294"/>
                  <a:pt x="535" y="336"/>
                  <a:pt x="552" y="279"/>
                </a:cubicBezTo>
                <a:cubicBezTo>
                  <a:pt x="557" y="263"/>
                  <a:pt x="563" y="246"/>
                  <a:pt x="568" y="230"/>
                </a:cubicBezTo>
                <a:cubicBezTo>
                  <a:pt x="571" y="222"/>
                  <a:pt x="576" y="205"/>
                  <a:pt x="576" y="205"/>
                </a:cubicBezTo>
                <a:cubicBezTo>
                  <a:pt x="569" y="170"/>
                  <a:pt x="569" y="148"/>
                  <a:pt x="543" y="123"/>
                </a:cubicBezTo>
                <a:cubicBezTo>
                  <a:pt x="527" y="59"/>
                  <a:pt x="515" y="0"/>
                  <a:pt x="593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2" name="AutoShape 13"/>
          <p:cNvSpPr>
            <a:spLocks noChangeArrowheads="1"/>
          </p:cNvSpPr>
          <p:nvPr/>
        </p:nvSpPr>
        <p:spPr bwMode="auto">
          <a:xfrm>
            <a:off x="5410200" y="3200400"/>
            <a:ext cx="685800" cy="3048000"/>
          </a:xfrm>
          <a:prstGeom prst="downArrow">
            <a:avLst>
              <a:gd name="adj1" fmla="val 50000"/>
              <a:gd name="adj2" fmla="val 111111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7933" name="AutoShape 14"/>
          <p:cNvSpPr>
            <a:spLocks noChangeArrowheads="1"/>
          </p:cNvSpPr>
          <p:nvPr/>
        </p:nvSpPr>
        <p:spPr bwMode="auto">
          <a:xfrm>
            <a:off x="2819400" y="5181600"/>
            <a:ext cx="685800" cy="13716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7934" name="WordArt 16"/>
          <p:cNvSpPr>
            <a:spLocks noChangeArrowheads="1" noChangeShapeType="1" noTextEdit="1"/>
          </p:cNvSpPr>
          <p:nvPr/>
        </p:nvSpPr>
        <p:spPr bwMode="auto">
          <a:xfrm>
            <a:off x="304800" y="381000"/>
            <a:ext cx="1066800" cy="20002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5</a:t>
            </a:r>
          </a:p>
        </p:txBody>
      </p:sp>
      <p:sp>
        <p:nvSpPr>
          <p:cNvPr id="15" name="WordArt 8"/>
          <p:cNvSpPr>
            <a:spLocks noChangeArrowheads="1" noChangeShapeType="1" noTextEdit="1"/>
          </p:cNvSpPr>
          <p:nvPr/>
        </p:nvSpPr>
        <p:spPr bwMode="auto">
          <a:xfrm>
            <a:off x="1905000" y="1758950"/>
            <a:ext cx="6400800" cy="22098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sz="3600" kern="10" spc="-360" dirty="0">
                <a:ln w="12700">
                  <a:solidFill>
                    <a:srgbClr val="000099"/>
                  </a:solidFill>
                  <a:round/>
                  <a:headEnd/>
                  <a:tailEnd/>
                </a:ln>
                <a:solidFill>
                  <a:srgbClr val="33CC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Impact"/>
              </a:rPr>
              <a:t>Water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7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37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37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7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37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37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7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37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37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7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7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7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7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7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25" grpId="0"/>
      <p:bldP spid="337926" grpId="0" animBg="1"/>
      <p:bldP spid="337929" grpId="0" animBg="1"/>
      <p:bldP spid="337931" grpId="0" animBg="1"/>
      <p:bldP spid="337932" grpId="0" animBg="1"/>
      <p:bldP spid="337933" grpId="0" animBg="1"/>
      <p:bldP spid="15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40995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40996" name="Picture 5" descr="strawberry_currant_recip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0997" name="WordArt 5"/>
          <p:cNvSpPr>
            <a:spLocks noChangeArrowheads="1" noChangeShapeType="1" noTextEdit="1"/>
          </p:cNvSpPr>
          <p:nvPr/>
        </p:nvSpPr>
        <p:spPr bwMode="auto">
          <a:xfrm>
            <a:off x="381000" y="304800"/>
            <a:ext cx="1219200" cy="1752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6</a:t>
            </a:r>
          </a:p>
        </p:txBody>
      </p:sp>
      <p:sp>
        <p:nvSpPr>
          <p:cNvPr id="340998" name="WordArt 6"/>
          <p:cNvSpPr>
            <a:spLocks noChangeArrowheads="1" noChangeShapeType="1" noTextEdit="1"/>
          </p:cNvSpPr>
          <p:nvPr/>
        </p:nvSpPr>
        <p:spPr bwMode="auto">
          <a:xfrm>
            <a:off x="1219200" y="3048000"/>
            <a:ext cx="6553200" cy="2776538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 dirty="0">
                <a:ln w="28575">
                  <a:solidFill>
                    <a:schemeClr val="bg1"/>
                  </a:solidFill>
                  <a:round/>
                  <a:headEnd/>
                  <a:tailEnd/>
                </a:ln>
                <a:solidFill>
                  <a:srgbClr val="FF505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Animal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40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99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343043" name="Rectangle 3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343044" name="Picture 5" descr="milkweed_seed_dispersal_detail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3045" name="WordArt 5"/>
          <p:cNvSpPr>
            <a:spLocks noChangeArrowheads="1" noChangeShapeType="1" noTextEdit="1"/>
          </p:cNvSpPr>
          <p:nvPr/>
        </p:nvSpPr>
        <p:spPr bwMode="auto">
          <a:xfrm>
            <a:off x="381000" y="304800"/>
            <a:ext cx="1143000" cy="1847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38100">
                  <a:solidFill>
                    <a:schemeClr val="bg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AAAAA"/>
                    </a:gs>
                    <a:gs pos="100000">
                      <a:srgbClr val="FFFFFF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/>
              </a:rPr>
              <a:t>7</a:t>
            </a:r>
          </a:p>
        </p:txBody>
      </p:sp>
      <p:sp>
        <p:nvSpPr>
          <p:cNvPr id="343046" name="WordArt 6"/>
          <p:cNvSpPr>
            <a:spLocks noChangeArrowheads="1" noChangeShapeType="1" noTextEdit="1"/>
          </p:cNvSpPr>
          <p:nvPr/>
        </p:nvSpPr>
        <p:spPr bwMode="auto">
          <a:xfrm>
            <a:off x="2667000" y="609600"/>
            <a:ext cx="5562600" cy="2293938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 Black"/>
              </a:rPr>
              <a:t>Wind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4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46" grpId="0"/>
    </p:bldLst>
  </p:timing>
</p:sld>
</file>

<file path=ppt/theme/theme1.xml><?xml version="1.0" encoding="utf-8"?>
<a:theme xmlns:a="http://schemas.openxmlformats.org/drawingml/2006/main" name="1_Curtain Call">
  <a:themeElements>
    <a:clrScheme name="1_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1_Curtain Call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charset="0"/>
          </a:defRPr>
        </a:defPPr>
      </a:lstStyle>
    </a:lnDef>
  </a:objectDefaults>
  <a:extraClrSchemeLst>
    <a:extraClrScheme>
      <a:clrScheme name="1_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efault Design">
  <a:themeElements>
    <a:clrScheme name="Default Design 9">
      <a:dk1>
        <a:srgbClr val="336699"/>
      </a:dk1>
      <a:lt1>
        <a:srgbClr val="FFFFFF"/>
      </a:lt1>
      <a:dk2>
        <a:srgbClr val="000000"/>
      </a:dk2>
      <a:lt2>
        <a:srgbClr val="E3EBF1"/>
      </a:lt2>
      <a:accent1>
        <a:srgbClr val="003399"/>
      </a:accent1>
      <a:accent2>
        <a:srgbClr val="468A4B"/>
      </a:accent2>
      <a:accent3>
        <a:srgbClr val="AAAAAA"/>
      </a:accent3>
      <a:accent4>
        <a:srgbClr val="DADADA"/>
      </a:accent4>
      <a:accent5>
        <a:srgbClr val="AAADCA"/>
      </a:accent5>
      <a:accent6>
        <a:srgbClr val="3F7D43"/>
      </a:accent6>
      <a:hlink>
        <a:srgbClr val="66CCFF"/>
      </a:hlink>
      <a:folHlink>
        <a:srgbClr val="F0E5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36989</TotalTime>
  <Words>2036</Words>
  <Application>Microsoft Office PowerPoint</Application>
  <PresentationFormat>On-screen Show (4:3)</PresentationFormat>
  <Paragraphs>326</Paragraphs>
  <Slides>194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194</vt:i4>
      </vt:variant>
    </vt:vector>
  </HeadingPairs>
  <TitlesOfParts>
    <vt:vector size="196" baseType="lpstr">
      <vt:lpstr>1_Curtain Call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Fire Adaptation: Plants have evolved with special traits contributing to successful abilities to survive fires at various stages in their life cycles.</vt:lpstr>
      <vt:lpstr>.</vt:lpstr>
      <vt:lpstr>.</vt:lpstr>
      <vt:lpstr>.</vt:lpstr>
      <vt:lpstr>PowerPoint Presentation</vt:lpstr>
      <vt:lpstr>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Murphy</dc:creator>
  <cp:lastModifiedBy>tlewis office</cp:lastModifiedBy>
  <cp:revision>941</cp:revision>
  <dcterms:created xsi:type="dcterms:W3CDTF">2005-11-04T01:51:29Z</dcterms:created>
  <dcterms:modified xsi:type="dcterms:W3CDTF">2017-03-19T03:02:46Z</dcterms:modified>
</cp:coreProperties>
</file>